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871E6-305A-4F0F-AF69-9073091A432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5C73-8EFC-4AC2-A835-2F3CB85599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871E6-305A-4F0F-AF69-9073091A432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5C73-8EFC-4AC2-A835-2F3CB85599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871E6-305A-4F0F-AF69-9073091A432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5C73-8EFC-4AC2-A835-2F3CB85599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871E6-305A-4F0F-AF69-9073091A432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5C73-8EFC-4AC2-A835-2F3CB85599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871E6-305A-4F0F-AF69-9073091A432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5C73-8EFC-4AC2-A835-2F3CB85599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871E6-305A-4F0F-AF69-9073091A432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5C73-8EFC-4AC2-A835-2F3CB85599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871E6-305A-4F0F-AF69-9073091A432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5C73-8EFC-4AC2-A835-2F3CB85599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871E6-305A-4F0F-AF69-9073091A432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5C73-8EFC-4AC2-A835-2F3CB85599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871E6-305A-4F0F-AF69-9073091A432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5C73-8EFC-4AC2-A835-2F3CB85599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871E6-305A-4F0F-AF69-9073091A432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5C73-8EFC-4AC2-A835-2F3CB85599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871E6-305A-4F0F-AF69-9073091A432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25C73-8EFC-4AC2-A835-2F3CB85599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871E6-305A-4F0F-AF69-9073091A432D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25C73-8EFC-4AC2-A835-2F3CB855999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'appello noi sare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040560" cy="3898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 </a:t>
            </a:r>
            <a:r>
              <a:rPr lang="en-US" b="1" dirty="0" err="1"/>
              <a:t>All'appello</a:t>
            </a:r>
            <a:r>
              <a:rPr lang="en-US" b="1" dirty="0"/>
              <a:t> </a:t>
            </a:r>
            <a:r>
              <a:rPr lang="en-US" b="1" dirty="0" err="1"/>
              <a:t>noi</a:t>
            </a:r>
            <a:r>
              <a:rPr lang="en-US" b="1" dirty="0"/>
              <a:t> </a:t>
            </a:r>
            <a:r>
              <a:rPr lang="en-US" b="1" dirty="0" err="1"/>
              <a:t>saremo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7272808" cy="5616624"/>
          </a:xfrm>
        </p:spPr>
        <p:txBody>
          <a:bodyPr>
            <a:noAutofit/>
          </a:bodyPr>
          <a:lstStyle/>
          <a:p>
            <a:pPr marL="514350" indent="-514350"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Signore ci  chiamerà  con  S</a:t>
            </a:r>
            <a:r>
              <a:rPr lang="en-US" sz="2000" b="1" dirty="0" smtClean="0">
                <a:solidFill>
                  <a:schemeClr val="tx1"/>
                </a:solidFill>
              </a:rPr>
              <a:t>é, </a:t>
            </a:r>
            <a:r>
              <a:rPr lang="en-US" sz="2000" b="1" dirty="0" err="1" smtClean="0">
                <a:solidFill>
                  <a:schemeClr val="tx1"/>
                </a:solidFill>
              </a:rPr>
              <a:t>i</a:t>
            </a:r>
            <a:r>
              <a:rPr lang="en-US" sz="2000" b="1" dirty="0" smtClean="0">
                <a:solidFill>
                  <a:schemeClr val="tx1"/>
                </a:solidFill>
              </a:rPr>
              <a:t>  tempi  </a:t>
            </a:r>
            <a:r>
              <a:rPr lang="en-US" sz="2000" b="1" dirty="0" err="1" smtClean="0">
                <a:solidFill>
                  <a:schemeClr val="tx1"/>
                </a:solidFill>
              </a:rPr>
              <a:t>finiran</a:t>
            </a:r>
            <a:endParaRPr lang="it-IT" sz="2000" b="1" dirty="0" smtClean="0">
              <a:solidFill>
                <a:schemeClr val="tx1"/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il  mattin glorioso eterno spunterà </a:t>
            </a:r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nelle sante  Sue  dimore  allor  i  Suoi s'aduneran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grande appello in ciel si  sentirà</a:t>
            </a: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Ritornello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All'appello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noi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saremo</a:t>
            </a:r>
            <a:r>
              <a:rPr lang="it-IT" sz="2000" b="1" dirty="0" smtClean="0">
                <a:solidFill>
                  <a:srgbClr val="FF0000"/>
                </a:solidFill>
              </a:rPr>
              <a:t>,  ed in </a:t>
            </a:r>
            <a:r>
              <a:rPr lang="it-IT" sz="2000" b="1" dirty="0" smtClean="0">
                <a:solidFill>
                  <a:srgbClr val="FF0000"/>
                </a:solidFill>
              </a:rPr>
              <a:t>ciel  c’incontreremo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All'appello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noi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saremo</a:t>
            </a:r>
            <a:r>
              <a:rPr lang="it-IT" sz="2000" b="1" dirty="0" smtClean="0">
                <a:solidFill>
                  <a:srgbClr val="FF0000"/>
                </a:solidFill>
              </a:rPr>
              <a:t>,  </a:t>
            </a:r>
            <a:r>
              <a:rPr lang="it-IT" sz="2000" b="1" dirty="0" smtClean="0">
                <a:solidFill>
                  <a:srgbClr val="FF0000"/>
                </a:solidFill>
              </a:rPr>
              <a:t>Quando il </a:t>
            </a:r>
            <a:r>
              <a:rPr lang="it-IT" sz="2000" b="1" dirty="0" smtClean="0">
                <a:solidFill>
                  <a:srgbClr val="FF0000"/>
                </a:solidFill>
              </a:rPr>
              <a:t>grande appello in ciel si  sentirà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D'un Arcangelo la voce udirem, i santi  sorgeran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ciel  Ges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ù, lo sposo, apparirà</a:t>
            </a:r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gli eletti  del  Signor  con Lui gioiosi s'uniran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il grande appello in ciel si  sentirà</a:t>
            </a:r>
          </a:p>
          <a:p>
            <a:pPr algn="l"/>
            <a:endParaRPr lang="it-IT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90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 All'appello noi saremo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 All'appello noi saremo </dc:title>
  <dc:creator>mary</dc:creator>
  <cp:lastModifiedBy>mary</cp:lastModifiedBy>
  <cp:revision>31</cp:revision>
  <dcterms:created xsi:type="dcterms:W3CDTF">2021-06-07T13:57:39Z</dcterms:created>
  <dcterms:modified xsi:type="dcterms:W3CDTF">2021-06-07T16:21:18Z</dcterms:modified>
</cp:coreProperties>
</file>