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600C-242F-48D1-B876-C34F088F777E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54349-BA05-414E-9EA2-54DC17284D0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can only imagi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저 상상할 뿐이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"/>
            <a:ext cx="4104456" cy="476672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ko-KR" altLang="en-US" sz="3600" b="1" dirty="0" smtClean="0"/>
              <a:t>그저 </a:t>
            </a:r>
            <a:r>
              <a:rPr lang="ko-KR" altLang="en-US" sz="3600" b="1" dirty="0"/>
              <a:t>상상할 뿐이지</a:t>
            </a:r>
            <a:br>
              <a:rPr lang="ko-KR" alt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5976664" cy="5832648"/>
          </a:xfrm>
        </p:spPr>
        <p:txBody>
          <a:bodyPr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 당신 곁에서 걷는다면 어떨까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 당신 앞에서 나 보게 될 당신 모습</a:t>
            </a: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 그분 앞에서 내가 발견될 그날이 올 것을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 내 전부 다해 나 경배할 영원한 그날을</a:t>
            </a:r>
          </a:p>
          <a:p>
            <a:pPr algn="l"/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​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영광에 둘러싸여 춤추게 될까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고요히 예수님 앞에서 경외함에 머물까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주 임재 앞에 설까 굽혀 경배 드릴까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입술로 할렐루야 한 마디라도 가능할까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​그저 상상할 뿐이지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영광에 둘러싸여 춤추게 될까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고요히 예수님 앞에서 경외함에 머물까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주 임재 앞에 설까 굽혀 경배 드릴까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입술로 할렐루야 한 마디라도 가능할까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(x3)</a:t>
            </a:r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​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그저 상상할 뿐이지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그려볼 뿐이지 그저 상상할 뿐이지</a:t>
            </a:r>
            <a:endParaRPr lang="ko-KR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전부 다해 나 경배할 영원한 그날을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 </a:t>
            </a:r>
            <a:endParaRPr lang="en-US" altLang="ko-K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그려볼 뿐이지</a:t>
            </a:r>
          </a:p>
          <a:p>
            <a:pPr algn="l"/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그저 상상할 뿐이지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115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그저 상상할 뿐이지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그저 상상할 뿐이지 </dc:title>
  <dc:creator>mary</dc:creator>
  <cp:lastModifiedBy>mary</cp:lastModifiedBy>
  <cp:revision>5</cp:revision>
  <dcterms:created xsi:type="dcterms:W3CDTF">2021-05-10T20:21:14Z</dcterms:created>
  <dcterms:modified xsi:type="dcterms:W3CDTF">2021-05-10T21:12:51Z</dcterms:modified>
</cp:coreProperties>
</file>