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70A69-3DF3-4F3A-AC30-5A9A3D10899A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6D893-1418-42CF-BFDC-55895C7D6F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飼い主わが主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12368" cy="432048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smtClean="0"/>
              <a:t>飼</a:t>
            </a:r>
            <a:r>
              <a:rPr lang="ja-JP" altLang="en-US" sz="3600"/>
              <a:t>い主わが主よ</a:t>
            </a:r>
            <a:br>
              <a:rPr lang="ja-JP" altLang="en-US" sz="360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3168352" cy="576064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飼い主わが主よ まよう我らを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若草の野べに ともないたまえ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我らを守りて 養いたまえ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我らは主のもの 主の群れなれば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良き友となりて 常にみちびき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まよわば尋ねて つれ帰りませ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我らの祈りを 受け入れたまえ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我らは主のもの ただ主に頼る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赦しのみちかい 救いのめぐみ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きよむる力は ただ主にぞある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我らをあがない 生命をたまう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我らは主のもの 主に在りて生く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 いつくしみを 我らに満たし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今よりみむねを なさしめたまえ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我らをあわれむ み恵みふかし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我らは主のもの ただ主を愛す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飼い主わが主よ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飼い主わが主よ </dc:title>
  <dc:creator>mary</dc:creator>
  <cp:lastModifiedBy>mary</cp:lastModifiedBy>
  <cp:revision>5</cp:revision>
  <dcterms:created xsi:type="dcterms:W3CDTF">2021-04-30T20:19:07Z</dcterms:created>
  <dcterms:modified xsi:type="dcterms:W3CDTF">2021-05-01T18:14:58Z</dcterms:modified>
</cp:coreProperties>
</file>