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82651-7825-4F9E-B165-E9EFCA8595AE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5EC6-4ABC-423E-920E-03EDD4EF5D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御名を掲げ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1"/>
            <a:ext cx="3240360" cy="432047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御</a:t>
            </a:r>
            <a:r>
              <a:rPr lang="ja-JP" altLang="en-US"/>
              <a:t>名を掲げて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836712"/>
            <a:ext cx="2624336" cy="4104456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御名をかかげて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あなたをたたえます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救いのために　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あなたはこられた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Chorus  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救いの道を与えに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天よりくだり、来られた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十字架により　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いのちあがない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よみがえられた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御名を掲げて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御名を掲げて </dc:title>
  <dc:creator>mary</dc:creator>
  <cp:lastModifiedBy>mary</cp:lastModifiedBy>
  <cp:revision>4</cp:revision>
  <dcterms:created xsi:type="dcterms:W3CDTF">2021-04-17T20:27:43Z</dcterms:created>
  <dcterms:modified xsi:type="dcterms:W3CDTF">2021-05-31T17:11:24Z</dcterms:modified>
</cp:coreProperties>
</file>