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21D3-673E-49FD-B6D6-93D3686E913D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5AEB-25BE-41EE-A547-92276BEF91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21D3-673E-49FD-B6D6-93D3686E913D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5AEB-25BE-41EE-A547-92276BEF91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21D3-673E-49FD-B6D6-93D3686E913D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5AEB-25BE-41EE-A547-92276BEF91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21D3-673E-49FD-B6D6-93D3686E913D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5AEB-25BE-41EE-A547-92276BEF91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21D3-673E-49FD-B6D6-93D3686E913D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5AEB-25BE-41EE-A547-92276BEF91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21D3-673E-49FD-B6D6-93D3686E913D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5AEB-25BE-41EE-A547-92276BEF91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21D3-673E-49FD-B6D6-93D3686E913D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5AEB-25BE-41EE-A547-92276BEF91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21D3-673E-49FD-B6D6-93D3686E913D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5AEB-25BE-41EE-A547-92276BEF91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21D3-673E-49FD-B6D6-93D3686E913D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5AEB-25BE-41EE-A547-92276BEF91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21D3-673E-49FD-B6D6-93D3686E913D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5AEB-25BE-41EE-A547-92276BEF91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21D3-673E-49FD-B6D6-93D3686E913D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5AEB-25BE-41EE-A547-92276BEF91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221D3-673E-49FD-B6D6-93D3686E913D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D5AEB-25BE-41EE-A547-92276BEF91B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can only imagin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アイ・キャン・オンリー・イマジ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"/>
            <a:ext cx="6912768" cy="476672"/>
          </a:xfrm>
        </p:spPr>
        <p:txBody>
          <a:bodyPr>
            <a:normAutofit fontScale="90000"/>
          </a:bodyPr>
          <a:lstStyle/>
          <a:p>
            <a:r>
              <a:rPr lang="ja-JP" altLang="en-US" smtClean="0"/>
              <a:t>アイ・キャン・オンリー・イマジン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620688"/>
            <a:ext cx="7376864" cy="6237312"/>
          </a:xfrm>
        </p:spPr>
        <p:txBody>
          <a:bodyPr numCol="2">
            <a:noAutofit/>
          </a:bodyPr>
          <a:lstStyle/>
          <a:p>
            <a:pPr algn="l"/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can only imagine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あなたの</a:t>
            </a:r>
            <a:r>
              <a:rPr lang="ko-KR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隣　歩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むその</a:t>
            </a:r>
            <a:r>
              <a:rPr lang="ko-KR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時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どうなるのだろ</a:t>
            </a:r>
          </a:p>
          <a:p>
            <a:pPr algn="l"/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can only imagine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あなたの</a:t>
            </a:r>
            <a:r>
              <a:rPr lang="ko-KR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御顔　前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にした</a:t>
            </a:r>
            <a:r>
              <a:rPr lang="ko-KR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時</a:t>
            </a: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何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</a:t>
            </a:r>
            <a:r>
              <a:rPr lang="ko-KR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目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にする</a:t>
            </a:r>
          </a:p>
          <a:p>
            <a:pPr algn="l"/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can only imagine</a:t>
            </a:r>
          </a:p>
          <a:p>
            <a:pPr algn="l"/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can only imagine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  <a:endParaRPr lang="en-US" sz="1600" b="1" dirty="0">
              <a:solidFill>
                <a:srgbClr val="FF0000"/>
              </a:solidFill>
            </a:endParaRP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イエスの栄光を受け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心は何を感じる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ぼくは踊り出すのか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立ち尽くしてしまうのか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それともあなたの御前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ひざまずいて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歌いだすのだろうか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ハレルヤ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言葉になるのかな</a:t>
            </a:r>
          </a:p>
          <a:p>
            <a:pPr algn="l"/>
            <a:r>
              <a:rPr lang="en-US" altLang="ja-JP" sz="1600" b="1" dirty="0" smtClean="0">
                <a:solidFill>
                  <a:srgbClr val="FF0000"/>
                </a:solidFill>
              </a:rPr>
              <a:t>I can only imagine</a:t>
            </a:r>
          </a:p>
          <a:p>
            <a:pPr algn="l"/>
            <a:r>
              <a:rPr lang="en-US" altLang="ja-JP" sz="1600" b="1" dirty="0" smtClean="0">
                <a:solidFill>
                  <a:srgbClr val="FF0000"/>
                </a:solidFill>
              </a:rPr>
              <a:t>I can only imagine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can only imagine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その</a:t>
            </a:r>
            <a:r>
              <a:rPr lang="ko-KR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日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には　</a:t>
            </a:r>
            <a:r>
              <a:rPr lang="ko-KR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気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がついた</a:t>
            </a:r>
            <a:r>
              <a:rPr lang="ko-KR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時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には</a:t>
            </a: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光包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まれ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can only imagine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あなたをただ　</a:t>
            </a:r>
            <a:r>
              <a:rPr lang="ko-KR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賛美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</a:t>
            </a:r>
            <a:r>
              <a:rPr lang="ko-KR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続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ける　</a:t>
            </a: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永遠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</a:t>
            </a:r>
            <a:r>
              <a:rPr lang="ko-KR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礼拝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can only imagine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can only imagine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can only imagine(x2)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can only imagine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あなたをただ　</a:t>
            </a:r>
            <a:r>
              <a:rPr lang="ko-KR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賛美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</a:t>
            </a:r>
            <a:r>
              <a:rPr lang="ko-KR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続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ける　</a:t>
            </a: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永遠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</a:t>
            </a:r>
            <a:r>
              <a:rPr lang="ko-KR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礼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can only imagine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</TotalTime>
  <Words>25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アイ・キャン・オンリー・イマジン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想像しか出来ないけれど</dc:title>
  <dc:creator>mary</dc:creator>
  <cp:lastModifiedBy>mary</cp:lastModifiedBy>
  <cp:revision>8</cp:revision>
  <dcterms:created xsi:type="dcterms:W3CDTF">2021-05-10T21:49:45Z</dcterms:created>
  <dcterms:modified xsi:type="dcterms:W3CDTF">2021-05-11T16:26:39Z</dcterms:modified>
</cp:coreProperties>
</file>