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0390F-7BCD-4445-8158-4D76EC617B0E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753A-39B4-4BAB-86AB-077C383F57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ฯร้องเพลงเรื่องพระผู้ไถ่บา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27280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ข้า</a:t>
            </a:r>
            <a:r>
              <a:rPr lang="th-TH" b="1" dirty="0"/>
              <a:t>ฯร้องเพลงเรื่องพระผู้ไถ่บาป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8208912" cy="3483768"/>
          </a:xfrm>
        </p:spPr>
        <p:txBody>
          <a:bodyPr numCol="2">
            <a:noAutofit/>
          </a:bodyPr>
          <a:lstStyle/>
          <a:p>
            <a:pPr algn="l" fontAlgn="base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1.ข้าฯร้องเพลงเรื่องพระผู้ไถ่บาป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ข้าฯสรรเสริญความรักประหลาด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พระเยซูยอมตายบนกางเขน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เพื่อให้ข้าฯพ้นบาปหมดเวร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th-TH" sz="1800" b="1" dirty="0" smtClean="0">
                <a:solidFill>
                  <a:srgbClr val="FF0000"/>
                </a:solidFill>
              </a:rPr>
              <a:t>ร้อง</a:t>
            </a:r>
            <a:r>
              <a:rPr lang="th-TH" sz="1800" b="1" dirty="0" smtClean="0">
                <a:solidFill>
                  <a:srgbClr val="FF0000"/>
                </a:solidFill>
              </a:rPr>
              <a:t>รับ </a:t>
            </a: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ข้าฯร้องเพลง เรื่องพระมหาไถ่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พระโลหิต ทรงไถ่ข้าฯไว้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บนกางเขน ประทับตรายกโทษ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ข้าฯจึงรอดพ้นโทษเป็นไทย</a:t>
            </a:r>
          </a:p>
          <a:p>
            <a:pPr algn="l" fontAlgn="base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ข้าฯจะสรรเสริญพระผู้ไถ่บาป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ข้าฯจะกล่าวถึงพระฤทธา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พระเยซูยกโทษให้มีชัย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เหนือความบาปและเหนือความตาย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ข้าฯร้องเพลงเรื่องพระผู้ไถ่บาป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และความรักสวรรค์ชื่นใจ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จากความตายทรงให้ชีวิตใหม่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ทรงอยู่ด้วยตลอดนิรันดร์</a:t>
            </a:r>
            <a:endParaRPr lang="th-TH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ข้าฯร้องเพลงเรื่องพระผู้ไถ่บาป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ข้าฯร้องเพลงเรื่องพระผู้ไถ่บาป </dc:title>
  <dc:creator>mary</dc:creator>
  <cp:lastModifiedBy>mary</cp:lastModifiedBy>
  <cp:revision>5</cp:revision>
  <dcterms:created xsi:type="dcterms:W3CDTF">2021-05-23T19:35:09Z</dcterms:created>
  <dcterms:modified xsi:type="dcterms:W3CDTF">2021-05-24T17:57:19Z</dcterms:modified>
</cp:coreProperties>
</file>