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DDA9E-BE18-4BF1-9628-7E0B7C736443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51539-D56C-4070-96FF-30A3BBFC55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เชิญท่านผู้วางใ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24847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ขอ</a:t>
            </a:r>
            <a:r>
              <a:rPr lang="th-TH" dirty="0"/>
              <a:t>เชิญท่านผู้วางใจ</a:t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692696"/>
            <a:ext cx="4968552" cy="5616624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1.ขอเชิญท่านผู้วางใจ ชื่นใจยินดีมีชัย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เชิญมา เชิญมาไว สู่หมู่บ้านเบธเลเฮม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มาเฝ้าพระกุมาร ราชาแห่งทูตปรีดิ์เปรม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เชิญสาธุการพระเยซู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เชิญสาธุการพระเยซู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เชิญสาธุการพระเยซู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ผู้ทรงพระคุณ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2.สว่างแสงแห่งพระธรรม ส่องแจ้งอยู่นิรันดร์กาล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ความต่ำช้าสามานย์มิได้ทรงคิดหน่ายแหนง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พระบุตร พระบิดา พระดำรัสไม่เปลี่ยนแปลง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3.จงสรรเสริญพระองค์เถิด ทูตสวรรค์ในวิมาน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ให้ดังก้องกังวาน ทั่วแหล่งหล้าและสากล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รังสีอันรุ่งเรือง จงมีแด่ผู้ทรงธรรม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4.สรรเสริญข้าฯถวายชัย พระเยซูผู้ช่วยได้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พระนามอันยิ่งใหญ่ ข้าฯวันทาด้วยภักดี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ดำรัสพระบิดา มาปรากฏเป็นภูมี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130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ขอเชิญท่านผู้วางใจ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ขอเชิญท่านผู้วางใจ </dc:title>
  <dc:creator>mary</dc:creator>
  <cp:lastModifiedBy>mary</cp:lastModifiedBy>
  <cp:revision>5</cp:revision>
  <dcterms:created xsi:type="dcterms:W3CDTF">2021-05-11T17:44:35Z</dcterms:created>
  <dcterms:modified xsi:type="dcterms:W3CDTF">2021-05-12T15:31:25Z</dcterms:modified>
</cp:coreProperties>
</file>