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87798-DF8F-4BFA-997B-7A310FFA811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733E-977D-4993-8E23-C5B3B8773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พระเยซูทรงนำพาเร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620688"/>
            <a:ext cx="5184576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ขอ</a:t>
            </a:r>
            <a:r>
              <a:rPr lang="th-TH" dirty="0"/>
              <a:t>พระเยซูทรงนำพาเรา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7920880" cy="5040560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1.ขอพระเยซูทรงนำพาเรา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เปรียบเหมือนผู้เลี้ยงแกะอันดี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ขอทรงเลี้ยงเราทั้งกายวิญญาณ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เพื่อเราได้อิ่มหนำสำราญ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 ขอพระเยซู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โปรดเอ็นดูประทานพระพร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 ขอพระเยซู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เราเป็นผู้รับใช้พระเจ้า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ขอทรงโปรดพิทักษ์รักษาเรา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อย่าให้ได้รับอันตราย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พระเยซูทรงไถ่บาปของเรา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อย่าให้เราหลงทางจนตาย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 ขอพระเยซู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ขอฟังเมื่อเราอธิษฐาน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 ขอพระเยซู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ให้เรารอดเป็นสุขสำราญ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เพราะพระเยซูได้ทรงสัญญา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ยกโทษเมื่อหลงผิดอีกที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โดยพระคุณพระองค์ทรงเมตตา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นำเรามาฟอกล้างทันที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 ขอพระเยซู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ให้เรากลับใจสารภาพ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 ขอพระเยซู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ผู้ไถ่เราให้รอดจากบาป.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ขอพระเยซูทรงนำพาเรา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218.ขอพระเยซูทรงนำพาเรา </dc:title>
  <dc:creator>mary</dc:creator>
  <cp:lastModifiedBy>mary</cp:lastModifiedBy>
  <cp:revision>7</cp:revision>
  <dcterms:created xsi:type="dcterms:W3CDTF">2021-04-30T21:05:09Z</dcterms:created>
  <dcterms:modified xsi:type="dcterms:W3CDTF">2021-05-01T18:56:11Z</dcterms:modified>
</cp:coreProperties>
</file>