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71F01-368F-41D6-A5FC-B7CFBACCB4F5}" type="datetimeFigureOut">
              <a:rPr lang="en-US" smtClean="0"/>
              <a:pPr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20234-D6C7-4044-A694-ABA26261D27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음성외에는1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വേണം നിന്നെ സദാ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74142"/>
            <a:ext cx="5832648" cy="506487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sz="4000" b="1" cap="small" dirty="0" smtClean="0"/>
              <a:t>വേണം </a:t>
            </a:r>
            <a:r>
              <a:rPr lang="ml-IN" sz="4000" b="1" cap="small" dirty="0"/>
              <a:t>നിന്നെ സദാ</a:t>
            </a:r>
            <a:r>
              <a:rPr lang="ml-IN" b="1" cap="small" dirty="0"/>
              <a:t/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07187"/>
            <a:ext cx="8352928" cy="5976664"/>
          </a:xfrm>
        </p:spPr>
        <p:txBody>
          <a:bodyPr numCol="2"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1.വേണം നിന്നെ സദാ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കൃപാ നാഥാ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അന്യരിൻ വാക്കൊന്നും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ശാന്തി നൽകാ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പല്ലവി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വേണം മേ* നിന്നെ വേണം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എന്നേരവും വേണം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വന്നേൻ നിൻ മുൻപിൽ നാഥാ,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ആശിഷം താ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2.വേണം നിന്നെ സദാ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കൂടെ പാർക്ക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പരീക്ഷ നിസ്സാരം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ഇങ്ങെങ്കിൽ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3.വേണം നിന്നെ സദാ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സുഖേ, ദുഃഖേ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വന്നു നീ പാർക്കായ്കിൽ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ജീവൻ 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വൃഥാ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Anyaril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vaakonnum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Shanthi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Chorus: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Vename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Ninne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venam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Enneravum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venam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Vannen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munpil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nadha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Aashisham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tha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Koode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paarka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Pareeksha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nisaaram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ingenkil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njaanam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vagdhanamennil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Nivarthikya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94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വേണം നിന്നെ സദാ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വേണം നിന്നെ സദാ </dc:title>
  <dc:creator>mary</dc:creator>
  <cp:lastModifiedBy>mary</cp:lastModifiedBy>
  <cp:revision>8</cp:revision>
  <dcterms:created xsi:type="dcterms:W3CDTF">2021-05-22T13:46:41Z</dcterms:created>
  <dcterms:modified xsi:type="dcterms:W3CDTF">2021-05-22T17:53:49Z</dcterms:modified>
</cp:coreProperties>
</file>