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0CE5E-C6DA-4F5A-B850-33618AE4F8E1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9271B-2AA2-47CF-851F-822DB8664D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വിശ്വാസികളേ, വ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16632"/>
            <a:ext cx="5544616" cy="432047"/>
          </a:xfrm>
        </p:spPr>
        <p:txBody>
          <a:bodyPr>
            <a:noAutofit/>
          </a:bodyPr>
          <a:lstStyle/>
          <a:p>
            <a:r>
              <a:rPr lang="ml-IN" sz="3600" b="1" dirty="0" smtClean="0"/>
              <a:t>വിശ്വാസികളേ, വാ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5832648" cy="5090120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വിശ്വാസികളേ, വാ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തുഷ്ടമാനസർ ആയ് വന്നീടുക; വാ,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നിങ്ങൾ ബേത്ലഹേമിൽ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 വന്നു കാണ്‍മീൻ ത്രവിഷ്ടപരാജൻ: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ഹാ! വേഗം വന്നു പാടി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ഹാ! വേഗം വന്നു വാഴ്ത്തിൻ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വാ! വേഗം വന്നു വാഴ്ത്തിൻ കർത്താവേ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ദേവാദി മാ ദേവൻ ശ്രീയേശുകർത്താവു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 ലോകേ വന്നുദിച്ചു കന്യയിൽ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രാജാധിരാജൻ സൃഷ്ടിയല്ല ജാതൻ;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മാലാഹാരോടു മേളം കൂടി പാടിൻ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സ്വര്‍ല്ലോക നിവാസികളേ പാടിൻ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മഹോന്നതത്തിൽ ദൈവത്തിനു സ്തോത്രം;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ഈ ഭൂമിയിൽ ജാതൻ പ്രഭയേ രാജൻ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ഈശോതമ്പുരാന്നു സ്തോത്രം പാടിൻ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പാരിലുള്ളോരേ വന്ദനം കരേറ്റിൻ;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വിശ്വാസികളേ, വാ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ഓ കം ഓൾ യെ ഫെയ്ത്ത്ഫുൾ വരികൾ</dc:title>
  <dc:creator>mary</dc:creator>
  <cp:lastModifiedBy>mary</cp:lastModifiedBy>
  <cp:revision>7</cp:revision>
  <dcterms:created xsi:type="dcterms:W3CDTF">2021-05-11T18:01:07Z</dcterms:created>
  <dcterms:modified xsi:type="dcterms:W3CDTF">2021-05-14T18:40:05Z</dcterms:modified>
</cp:coreProperties>
</file>