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0021-FE90-45DD-BEDC-0B730AFD2183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8EF-940F-4CC8-A853-ED5B78DF0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0021-FE90-45DD-BEDC-0B730AFD2183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8EF-940F-4CC8-A853-ED5B78DF0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0021-FE90-45DD-BEDC-0B730AFD2183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8EF-940F-4CC8-A853-ED5B78DF0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0021-FE90-45DD-BEDC-0B730AFD2183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8EF-940F-4CC8-A853-ED5B78DF0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0021-FE90-45DD-BEDC-0B730AFD2183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8EF-940F-4CC8-A853-ED5B78DF0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0021-FE90-45DD-BEDC-0B730AFD2183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8EF-940F-4CC8-A853-ED5B78DF0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0021-FE90-45DD-BEDC-0B730AFD2183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8EF-940F-4CC8-A853-ED5B78DF0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0021-FE90-45DD-BEDC-0B730AFD2183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8EF-940F-4CC8-A853-ED5B78DF0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0021-FE90-45DD-BEDC-0B730AFD2183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8EF-940F-4CC8-A853-ED5B78DF0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0021-FE90-45DD-BEDC-0B730AFD2183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8EF-940F-4CC8-A853-ED5B78DF0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0021-FE90-45DD-BEDC-0B730AFD2183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8EF-940F-4CC8-A853-ED5B78DF0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0021-FE90-45DD-BEDC-0B730AFD2183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898EF-940F-4CC8-A853-ED5B78DF01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രക്ഷകാ ഇടയനെ-പോ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650503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cap="small" dirty="0" smtClean="0"/>
              <a:t>രക്ഷകാ ഇടയനെ-പോൽ</a:t>
            </a:r>
            <a:r>
              <a:rPr lang="en-US" b="1" cap="small" dirty="0" smtClean="0"/>
              <a:t/>
            </a:r>
            <a:br>
              <a:rPr lang="en-US" b="1" cap="small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7376864" cy="5688632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രക്ഷകാ ഇടയനെ-പോൽ നീ നടത്തുകെ-ങ്ങളെ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നല്ല മേച്ചിൽ നല്കി എന്നും നിൻ വേ-ലക്കൊരുക്കുകേ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വാഴ്ത്തപ്പെട്ട യേശുനാഥാ ഞങ്ങൾ എന്നും നിന്റേതാം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വാഴ്ത്തപ്പെട്ട യേശുനാഥാ ഞങ്ങൾ എന്നും നി-ന്റേതാം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മെച്ചമായ കൂട്ടു നല്കി വഴി കാട്ടി-യാക നീ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തെറ്റി പാപം ചെയ്തിടാതെ നിൻ കുഞ്ഞാടെ പോറ്റൂ നീ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വാഴ്ത്തപ്പെട്ട യേശുനാഥാ യാചിക്കുമ്പോൾ കേൾക്കണേ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വാഴ്ത്തപ്പെട്ട യേശുനാഥാ യാചിക്കുമ്പോൾ കേ-ൾക്കണേ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സാധുവായ, പാപി എന്നെ വാഗ്ദത്തം പോൽ ഏറ്റുകൊൾ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സ്വീക-രിച്ചു ശുദ്ധി നല്-കി വിടുവിപ്പാൻ ശക്തൻ നീ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വാഴ്ത്തപ്പെട്ട യേശുനാഥാ വേഗം തേടും നിൻ പാദം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വാഴ്ത്തപ്പെട്ട യേശുനാഥാ വേഗം തേടും നിൻ-പാദം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തേടാം തന്റെ സ്നേഹം നമ്മൾ, തന്റെ ഇഷ്ടം ചെയ്തിടാം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വാഴ്ത്തപ്പെട്ട ര-ക്ഷ-കന്റെ സ്നേഹം ഉള്ളിൽ നിറയ്ക്കാം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വാഴ്ത്തപ്പെട്ട യേശുനാഥാ സ്നേഹിക്കും നിൻ സ്നേഹം പോൽ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വാഴ്ത്തപ്പെട്ട യേശുനാഥാ സ്നേഹിക്കും നിൻ സ്നേഹം പോൽ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90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രക്ഷകാ ഇടയനെ-പോൽ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രക്ഷകാ ഇടയനെ-പോൽ </dc:title>
  <dc:creator>mary</dc:creator>
  <cp:lastModifiedBy>mary</cp:lastModifiedBy>
  <cp:revision>9</cp:revision>
  <dcterms:created xsi:type="dcterms:W3CDTF">2021-04-30T20:05:04Z</dcterms:created>
  <dcterms:modified xsi:type="dcterms:W3CDTF">2021-05-05T14:56:44Z</dcterms:modified>
</cp:coreProperties>
</file>