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6D21-0970-4C33-B597-1D9239D05698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B9EA-7385-4934-A89E-84E9667713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6D21-0970-4C33-B597-1D9239D05698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B9EA-7385-4934-A89E-84E9667713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6D21-0970-4C33-B597-1D9239D05698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B9EA-7385-4934-A89E-84E9667713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6D21-0970-4C33-B597-1D9239D05698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B9EA-7385-4934-A89E-84E9667713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6D21-0970-4C33-B597-1D9239D05698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B9EA-7385-4934-A89E-84E9667713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6D21-0970-4C33-B597-1D9239D05698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B9EA-7385-4934-A89E-84E9667713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6D21-0970-4C33-B597-1D9239D05698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B9EA-7385-4934-A89E-84E9667713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6D21-0970-4C33-B597-1D9239D05698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B9EA-7385-4934-A89E-84E9667713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6D21-0970-4C33-B597-1D9239D05698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B9EA-7385-4934-A89E-84E9667713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6D21-0970-4C33-B597-1D9239D05698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B9EA-7385-4934-A89E-84E9667713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6D21-0970-4C33-B597-1D9239D05698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B9EA-7385-4934-A89E-84E9667713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F6D21-0970-4C33-B597-1D9239D05698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2B9EA-7385-4934-A89E-84E9667713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속죄하신 구세주를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യേശുവെ ഞാൻ സ്തുതിക്കും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8639"/>
            <a:ext cx="7920880" cy="432049"/>
          </a:xfrm>
        </p:spPr>
        <p:txBody>
          <a:bodyPr>
            <a:noAutofit/>
          </a:bodyPr>
          <a:lstStyle/>
          <a:p>
            <a:r>
              <a:rPr lang="ml-IN" sz="3600" b="1" dirty="0"/>
              <a:t>യേശുവെ ഞാൻ സ്തുതിക്കും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24744"/>
            <a:ext cx="9144000" cy="3456384"/>
          </a:xfrm>
        </p:spPr>
        <p:txBody>
          <a:bodyPr numCol="2"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യേശുവെ ഞാൻ സ്തുതിക്കും, തൻ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വാത്സല്യാശ്ചര്യത്തെയും,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എന്നെ ശാപം പോക്കി നേടാൻ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നിന്ദ്യ ക്രൂശിൽ മരിച്ചാൻ.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സ്തുതിപ്പിൻ, എൻ രക്ഷകനെ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രക്തത്താലെന്നെ വാങ്ങി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സാധിച്ചു ക്രൂശ്ശിലെൻ ക്ഷമ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ഉദ്ധാരം വീട്ടി വീണ്ടു.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വില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തീർത്തു തൻ കൃപയാൽ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വീണ്ടെടുപ്പാൻ എൻ നഷ്ടം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ആശ്ചര്യം ഈ വാർത്ത ഞാനും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ഘോഷിക്കും സദാ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പാടി</a:t>
            </a:r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യേശുവേ ഞാൻ പുകഴ്ത്തും, തൻ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വാത്സല്ല്യാശ്ചര്യത്തെയും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പുത്രനാക്കാൻ, എന്നെക്കൂടെ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മൃത്യുവെന്നുയിർപ്പിച്ചാൻ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56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യേശുവെ ഞാൻ സ്തുതിക്കും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യേശുവെ ഞാൻ സ്തുതിക്കും</dc:title>
  <dc:creator>mary</dc:creator>
  <cp:lastModifiedBy>mary</cp:lastModifiedBy>
  <cp:revision>7</cp:revision>
  <dcterms:created xsi:type="dcterms:W3CDTF">2021-05-23T20:00:04Z</dcterms:created>
  <dcterms:modified xsi:type="dcterms:W3CDTF">2021-05-24T18:56:09Z</dcterms:modified>
</cp:coreProperties>
</file>