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1C8B-873A-4F59-947A-D92760EB7B9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E040-B627-4CF1-95EA-6B0B4F2A777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oy to the world5.jpg"/>
          <p:cNvPicPr>
            <a:picLocks noChangeAspect="1"/>
          </p:cNvPicPr>
          <p:nvPr userDrawn="1"/>
        </p:nvPicPr>
        <p:blipFill>
          <a:blip r:embed="rId14" cstate="print">
            <a:lum brigh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മോദം ഭൂമൗ രാജൻ വന്ന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92888" cy="576064"/>
          </a:xfrm>
        </p:spPr>
        <p:txBody>
          <a:bodyPr>
            <a:normAutofit fontScale="90000"/>
          </a:bodyPr>
          <a:lstStyle/>
          <a:p>
            <a:r>
              <a:rPr lang="en-US" b="1" cap="small" dirty="0" smtClean="0"/>
              <a:t/>
            </a:r>
            <a:br>
              <a:rPr lang="en-US" b="1" cap="small" dirty="0" smtClean="0"/>
            </a:br>
            <a:r>
              <a:rPr lang="ml-IN" b="1" cap="small" dirty="0" smtClean="0"/>
              <a:t>മോദം </a:t>
            </a:r>
            <a:r>
              <a:rPr lang="ml-IN" b="1" cap="small" dirty="0"/>
              <a:t>ഭൂമൗ രാജൻ വന്നു</a:t>
            </a:r>
            <a:br>
              <a:rPr lang="ml-IN" b="1" cap="small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4608512" cy="4010000"/>
          </a:xfrm>
        </p:spPr>
        <p:txBody>
          <a:bodyPr>
            <a:noAutofit/>
          </a:bodyPr>
          <a:lstStyle/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മോദം ഭൂമൗ, രാജൻ വന്നു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മേദിനി കൈക്കൊൾക,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ഹൃദയങ്ങൾ തുറന്നീടിൻ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സ്വർ സൃഷ്ടങ്ങൾ പാടീൻ</a:t>
            </a:r>
          </a:p>
          <a:p>
            <a:pPr algn="l"/>
            <a:endParaRPr lang="ml-IN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മോദം ഭൂമൗ, യേശു വാഴ്ക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മാനുഷർ പാടട്ടെ,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ശൈലം, നിലം, ജലം, ശിഖ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സമസ്തം പാടട്ടെ</a:t>
            </a:r>
          </a:p>
          <a:p>
            <a:pPr algn="l"/>
            <a:endParaRPr lang="ml-IN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വേണ്ടാ പാപം, ദുഃഖം ഇനി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വേണ്ടാ മുള്ളും ഭൂമൗ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തിന്മ വന്നേടത്തോളം താൻ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നന്മ വരുത്തുന്നു.</a:t>
            </a:r>
          </a:p>
          <a:p>
            <a:pPr algn="l"/>
            <a:endParaRPr lang="ml-IN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നീ-തി,ത്തേജ-സ്‌നേ-ഹാത്ഭുതം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ജാതികൾ കാണവെ,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കാരുണ്യം സ-ത്യം നോക്കിത്താൻ</a:t>
            </a:r>
          </a:p>
          <a:p>
            <a:pPr algn="l"/>
            <a:r>
              <a:rPr lang="ml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ധരണി വാഴുന്നു.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54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മോദം ഭൂമൗ രാജൻ വന്നു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മോദം ഭൂമൗ രാജൻ വന്നു </dc:title>
  <dc:creator>mary</dc:creator>
  <cp:lastModifiedBy>mary</cp:lastModifiedBy>
  <cp:revision>5</cp:revision>
  <dcterms:created xsi:type="dcterms:W3CDTF">2021-05-14T18:23:16Z</dcterms:created>
  <dcterms:modified xsi:type="dcterms:W3CDTF">2021-05-17T22:03:14Z</dcterms:modified>
</cp:coreProperties>
</file>