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0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4D70-A54F-495B-B9AF-3A8EC3EB8B86}" type="datetimeFigureOut">
              <a:rPr lang="en-US" smtClean="0"/>
              <a:pPr/>
              <a:t>5/28/2021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446029-5AEA-402D-8F2D-C68DA6042F8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Is Born, The Holy Child.jpg"/>
          <p:cNvPicPr>
            <a:picLocks noChangeAspect="1"/>
          </p:cNvPicPr>
          <p:nvPr userDrawn="1"/>
        </p:nvPicPr>
        <p:blipFill>
          <a:blip r:embed="rId14" cstate="print">
            <a:lum bright="84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നിര്‍-മ്മ-ല ശിശു ജാ-ത-നായ്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3608" y="1"/>
            <a:ext cx="7128792" cy="548680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ml-IN" sz="3200" b="1" cap="small" dirty="0" smtClean="0"/>
              <a:t>നിര്‍-മ്മ-ല </a:t>
            </a:r>
            <a:r>
              <a:rPr lang="ml-IN" sz="3200" b="1" cap="small" dirty="0"/>
              <a:t>ശിശു ജാ-ത-നായ്</a:t>
            </a:r>
            <a:br>
              <a:rPr lang="ml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20688"/>
            <a:ext cx="5256584" cy="54006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നിര്‍-മ്മ-ല ശിശു ജാ-ത-നായ്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ഉച്ചത്തില്‍ ഊതുവിന്‍ നല്‍ നാദമെല്ലാം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നിര്‍-മ്മ-ല ശിശു ജാ-ത-നായ്</a:t>
            </a:r>
          </a:p>
          <a:p>
            <a:pPr algn="l"/>
            <a:r>
              <a:rPr lang="ml-IN" sz="1600" b="1" dirty="0" smtClean="0">
                <a:solidFill>
                  <a:srgbClr val="FF0000"/>
                </a:solidFill>
              </a:rPr>
              <a:t>പാടുവിന്‍ രക്ഷകനായെന്നും.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വാഗ്ദത്തം അവന്‍ പാലിച്ചു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തോല്കാതെ ജനം പാര്‍ത്തല്ലോ.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വാഗ്ദത്തം അവന്‍ പാലിച്ചു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ജ-നം എതിരേറ്റല്ലോ.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ശുദ്ധനാം അവന്‍ കുഞ്ഞല്ലേ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സ്വര്‍ഗ്ഗത്തിന്‍ പൈതലയോന്‍ ദാനമല്ലോ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ശുദ്ധനാം അവന്‍ രാജാവാം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മാനുഷര്‍ക്കുള്ള കൃപാ ദാനം</a:t>
            </a:r>
          </a:p>
          <a:p>
            <a:pPr algn="l"/>
            <a:endParaRPr lang="ml-I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ലോകത്തിന്‍ കര്‍ത്താവു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ലോകത്തിന്‍ രക്ഷകനായ് വന്നുവല്ലോ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യേശു ലോകത്തിന്‍ കര്‍ത്താവു</a:t>
            </a:r>
          </a:p>
          <a:p>
            <a:pPr algn="l"/>
            <a:r>
              <a:rPr lang="ml-I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ശാന്തി സമാ-ധാനം നല്‍കാന്‍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നിര്‍-മ്മ-ല ശിശു ജാ-ത-നായ്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നിര്‍-മ്മ-ല ശിശു ജാ-ത-നായ് </dc:title>
  <dc:creator>mary</dc:creator>
  <cp:lastModifiedBy>mary</cp:lastModifiedBy>
  <cp:revision>4</cp:revision>
  <dcterms:created xsi:type="dcterms:W3CDTF">2021-05-28T14:24:27Z</dcterms:created>
  <dcterms:modified xsi:type="dcterms:W3CDTF">2021-05-28T16:11:59Z</dcterms:modified>
</cp:coreProperties>
</file>