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165EF-F80E-44FE-AD0E-ECA88DEBF43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5C34-04FF-4B3D-B93B-3293C9D30D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ാള്‍ തോറും ഞാന്‍ തേടുന്നിത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"/>
            <a:ext cx="8208912" cy="404664"/>
          </a:xfrm>
        </p:spPr>
        <p:txBody>
          <a:bodyPr>
            <a:noAutofit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sz="3200" b="1" cap="small" dirty="0" smtClean="0">
                <a:solidFill>
                  <a:schemeClr val="bg1"/>
                </a:solidFill>
              </a:rPr>
              <a:t>നാള്‍ </a:t>
            </a:r>
            <a:r>
              <a:rPr lang="ml-IN" sz="3200" b="1" cap="small" dirty="0">
                <a:solidFill>
                  <a:schemeClr val="bg1"/>
                </a:solidFill>
              </a:rPr>
              <a:t>തോറും ഞാന്‍ തേടുന്നിതാ</a:t>
            </a:r>
            <a:r>
              <a:rPr lang="ml-IN" b="1" cap="small" dirty="0">
                <a:solidFill>
                  <a:schemeClr val="bg1"/>
                </a:solidFill>
              </a:rPr>
              <a:t/>
            </a:r>
            <a:br>
              <a:rPr lang="ml-IN" b="1" cap="small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4104456" cy="504056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നാള്‍ തോറും ഞാന്‍ തേടുന്നിതാ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ഉയരങ്ങള്‍ ഉന്നതത്തില്‍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മുന്നോട്ടങ്ങാഞ്ഞു നീങ്ങുന്നെ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നാഥാ എന്‍ കാലുറപ്പിക്ക</a:t>
            </a:r>
          </a:p>
          <a:p>
            <a:pPr algn="l"/>
            <a:endParaRPr lang="ml-IN" sz="14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വിശ്വാസത്തില്‍ ഉറപ്പിക്ക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ഉന്നതത്തില്‍ നിറുത്തെന്നെ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കണ്ണെത്തിടാ ഉയരത്തില്‍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നാഥാ എന്‍ കാലുറപ്പിക്ക.</a:t>
            </a:r>
          </a:p>
          <a:p>
            <a:pPr algn="l"/>
            <a:endParaRPr lang="ml-IN" sz="14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സംശയവും ഭയപ്പാടും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അലട്ടുന്നെ രക്ഷിക്കെന്നെ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ഒന്നു മാത്രംഎന്‍ യാചന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ഉന്നതത്തില്‍ നിറുത്തെന്നെ</a:t>
            </a:r>
          </a:p>
          <a:p>
            <a:pPr algn="l"/>
            <a:endParaRPr lang="ml-IN" sz="14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മേല്‍ ലോകേ ഞാന്‍ വസിക്കേണം,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സാത്താനെ ഞാന്‍ ജയിക്കേണം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വിശ്വാസം മോദം എകുന്നെ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വിശുദ്ധര്‍ ഗീതം മേല്‍ ലോകേ</a:t>
            </a:r>
          </a:p>
          <a:p>
            <a:pPr algn="l"/>
            <a:endParaRPr lang="ml-IN" sz="14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മഹോന്നതെ ചെന്നെത്തേണം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മഹത്വ ശോഭ കാണേണം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സ്വര്‍ ലോകേ ഞാന്‍ ചേരും വരെ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എന്‍ ലക്‌ഷ്യം ഉന്നതം മാത്രം.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നാള്‍ തോറും ഞാന്‍ തേടുന്നിതാ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നാള്‍ തോറും ഞാന്‍ തേടുന്നിതാ </dc:title>
  <dc:creator>mary</dc:creator>
  <cp:lastModifiedBy>mary</cp:lastModifiedBy>
  <cp:revision>5</cp:revision>
  <dcterms:created xsi:type="dcterms:W3CDTF">2021-05-25T15:12:21Z</dcterms:created>
  <dcterms:modified xsi:type="dcterms:W3CDTF">2021-05-27T15:52:19Z</dcterms:modified>
</cp:coreProperties>
</file>