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F81CD-6701-45A1-973E-2B889FEF25F8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D2056-AE4E-4395-B888-71DAC67BDE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ரட்சா பெருமானே பார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764704"/>
            <a:ext cx="7632848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a-IN" b="1" dirty="0" smtClean="0"/>
              <a:t>ரட்சா </a:t>
            </a:r>
            <a:r>
              <a:rPr lang="ta-IN" b="1" dirty="0"/>
              <a:t>பெருமானே பாரும்</a:t>
            </a:r>
            <a:br>
              <a:rPr lang="ta-I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988840"/>
            <a:ext cx="9289032" cy="4176464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ரட்சா பெருமானே, பாரும்,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புண்ணிய பாதம் அண்டினோம்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சுத்தமாக்கி சீரைத் தாரும்,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தேடிவந்து நிற்கிறோம்!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நாதா, இயேசு நாதா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உந்தன் சொந்தமாயினோம்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மேய்ப்பன் போல முந்திச் சென்றும்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பாதுகாத்தும் வருவீர்;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ஜீவ தண்ணீரண்டை என்றும்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இளைப்பாறச் செய்குவீர்;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நாதா, இயேசு நாதா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உந்தன் சொந்தமாயினோம்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நீதி பாதை தவறாமல்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நேசமாய் நடத்துவீர்;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மோசம் பயமுமில்லாமல்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தங்கச் செய்து தாங்குவீர்;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நாதா, இயேசு நாதா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உந்தன் சொந்தமாயினோம்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ஜீவ கால பரியந்தம்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மேய்த்தும் காத்தும் வருவீர்;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பின்பு மோட்ச பேரானந்தம்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தந்து வாழச் செய்குவீர்;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நாதா, இயேசு நாதா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உந்தன் சொந்தமாயினோம்</a:t>
            </a:r>
            <a:b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90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ரட்சா பெருமானே பாரும்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ரட்சா பெருமானே பாரும் </dc:title>
  <dc:creator>mary</dc:creator>
  <cp:lastModifiedBy>mary</cp:lastModifiedBy>
  <cp:revision>8</cp:revision>
  <dcterms:created xsi:type="dcterms:W3CDTF">2021-05-04T16:46:30Z</dcterms:created>
  <dcterms:modified xsi:type="dcterms:W3CDTF">2021-05-04T17:32:28Z</dcterms:modified>
</cp:coreProperties>
</file>