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D0D30-767B-4164-B7AD-8FF21035CC0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6E28-CE15-4EB5-8819-2541E2013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ோற்றுவேன் என் மீட்பர்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620688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ta-IN" sz="3600" b="1" cap="small" dirty="0" smtClean="0"/>
              <a:t> </a:t>
            </a:r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ta-IN" sz="3600" b="1" dirty="0" smtClean="0"/>
              <a:t>போற்றுவேன் </a:t>
            </a:r>
            <a:r>
              <a:rPr lang="ta-IN" sz="3600" b="1" dirty="0" smtClean="0"/>
              <a:t>என் மீட்பர்</a:t>
            </a:r>
            <a:br>
              <a:rPr lang="ta-IN" sz="3600" b="1" dirty="0" smtClean="0"/>
            </a:br>
            <a:r>
              <a:rPr lang="ta-IN" sz="3600" b="1" cap="small" dirty="0"/>
              <a:t/>
            </a:r>
            <a:br>
              <a:rPr lang="ta-IN" sz="3600" b="1" cap="small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756576" cy="4248472"/>
          </a:xfrm>
        </p:spPr>
        <p:txBody>
          <a:bodyPr numCol="2">
            <a:noAutofit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போற்றுவேன் என் மீட்பர் அன்பை!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ப்ராணன் தந்து ரட்சித்தார்.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பாடுபட்டு, ரத்தஞ் சிந்தி,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பாவம், சாபம் நீக்கினார்.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போற்றும்! போற்றும்!! அல்லேலூயா!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பூர்ண மீட்புண்டாக்கினார்.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தூய வல்ல ரத்தம் சிந்தி,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தீய பாவம் நீக்கினார்.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போற்றுவேன் </a:t>
            </a:r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ஆனந்தமாகப்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பாடி நன்றி சொல்லுவேன்!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மீட்ட ஏசுவோடே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தங்கி, சேவிப்பேன்.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போற்றுவேன் என் மீட்பர்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மீட்பர் அன்பை பாடி புகழ்வேன்</dc:title>
  <dc:creator>mary</dc:creator>
  <cp:lastModifiedBy>mary</cp:lastModifiedBy>
  <cp:revision>10</cp:revision>
  <dcterms:created xsi:type="dcterms:W3CDTF">2021-05-23T20:02:39Z</dcterms:created>
  <dcterms:modified xsi:type="dcterms:W3CDTF">2021-05-24T19:31:24Z</dcterms:modified>
</cp:coreProperties>
</file>