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9FF35-7363-476C-99E5-BF66D2F401FF}" type="datetimeFigureOut">
              <a:rPr lang="en-US" smtClean="0"/>
              <a:pPr/>
              <a:t>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5B9679-1B00-4772-8C51-200656CF26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come all ye faithful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பக்தரே வாரும்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08512" cy="650503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ta-IN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ta-IN" b="1" dirty="0" smtClean="0"/>
              <a:t>பக்தரே </a:t>
            </a:r>
            <a:r>
              <a:rPr lang="ta-IN" b="1" dirty="0" smtClean="0"/>
              <a:t>வாரும்</a:t>
            </a:r>
            <a:r>
              <a:rPr lang="ta-IN" dirty="0" smtClean="0"/>
              <a:t/>
            </a:r>
            <a:br>
              <a:rPr lang="ta-IN" dirty="0" smtClean="0"/>
            </a:br>
            <a:r>
              <a:rPr lang="ta-IN" b="1" cap="small" dirty="0"/>
              <a:t/>
            </a:r>
            <a:br>
              <a:rPr lang="ta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908720"/>
            <a:ext cx="8244408" cy="5400600"/>
          </a:xfrm>
        </p:spPr>
        <p:txBody>
          <a:bodyPr numCol="2">
            <a:noAutofit/>
          </a:bodyPr>
          <a:lstStyle/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பக்தரே வாரும்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ஆசை ஆவலோடும்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நீர் பாரும், நீர் பாரும்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இப்பாலனை;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வானோரின் ராஜன்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கிறிஸ்து பிறந்தாரே!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சாஷ்டாங்கம் செய்ய வாரும்,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சாஷ்டாங்கம் செய்ய வாரும்,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சாஷ்டாங்கம் செய்ய வாரும்,</a:t>
            </a:r>
          </a:p>
          <a:p>
            <a:pPr algn="l"/>
            <a:r>
              <a:rPr lang="ta-IN" sz="1600" b="1" dirty="0" smtClean="0">
                <a:solidFill>
                  <a:srgbClr val="FF0000"/>
                </a:solidFill>
              </a:rPr>
              <a:t>இயேசுவை.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தேவாதி தேவா,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ஜோதியில் ஜோதி,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மானிட தன்மை நீர் வெறுத்திலீர்.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தெய்வ குமாரன்,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ஒப்பில்லாத மைந்தன்;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மேலோகத்தாரே,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கெம்பீரத்தோடு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ஜென்ம நற்செய்தி பாடிப்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போற்றுமேன்;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விண்ணில் கர்த்தா நீர்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 மகிமை ஏற்பீர்!</a:t>
            </a:r>
          </a:p>
          <a:p>
            <a:pPr algn="l"/>
            <a:endParaRPr lang="ta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இயேசுவே, வாழ்க!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இன்று ஜென்மித்தீரே,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புகழும் ஸ்துதியும் உண்டாகவும்;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தந்தையின் வார்த்தை</a:t>
            </a:r>
          </a:p>
          <a:p>
            <a:pPr algn="l"/>
            <a:r>
              <a:rPr lang="ta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மாம்சம் ஆனார் பாரும்.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89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பக்தரே வாரும்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பக்தரே வாரும்</dc:title>
  <dc:creator>mary</dc:creator>
  <cp:lastModifiedBy>mary</cp:lastModifiedBy>
  <cp:revision>8</cp:revision>
  <dcterms:created xsi:type="dcterms:W3CDTF">2021-05-11T18:09:26Z</dcterms:created>
  <dcterms:modified xsi:type="dcterms:W3CDTF">2021-05-12T15:44:32Z</dcterms:modified>
</cp:coreProperties>
</file>