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F978-68F6-4D5C-B256-97A4676A9E03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0345-C489-46B9-B944-3144AC36D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F978-68F6-4D5C-B256-97A4676A9E03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0345-C489-46B9-B944-3144AC36D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F978-68F6-4D5C-B256-97A4676A9E03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0345-C489-46B9-B944-3144AC36D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F978-68F6-4D5C-B256-97A4676A9E03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0345-C489-46B9-B944-3144AC36D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F978-68F6-4D5C-B256-97A4676A9E03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0345-C489-46B9-B944-3144AC36D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F978-68F6-4D5C-B256-97A4676A9E03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0345-C489-46B9-B944-3144AC36D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F978-68F6-4D5C-B256-97A4676A9E03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0345-C489-46B9-B944-3144AC36D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F978-68F6-4D5C-B256-97A4676A9E03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0345-C489-46B9-B944-3144AC36D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F978-68F6-4D5C-B256-97A4676A9E03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0345-C489-46B9-B944-3144AC36D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F978-68F6-4D5C-B256-97A4676A9E03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0345-C489-46B9-B944-3144AC36D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F978-68F6-4D5C-B256-97A4676A9E03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20345-C489-46B9-B944-3144AC36D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5F978-68F6-4D5C-B256-97A4676A9E03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20345-C489-46B9-B944-3144AC36DF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இயேசு என்தன் நேசர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768752" cy="434479"/>
          </a:xfrm>
        </p:spPr>
        <p:txBody>
          <a:bodyPr>
            <a:normAutofit fontScale="90000"/>
          </a:bodyPr>
          <a:lstStyle/>
          <a:p>
            <a:r>
              <a:rPr lang="ta-IN" b="1" dirty="0" smtClean="0"/>
              <a:t>இயேசு என்தன் நேசரே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8208912" cy="5256584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என்தன் நேசரே,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கண்டேன் வேத நூலிலே;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பாலர் அவர் சொந்தந்தான்,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தாங்க அவர் வல்லோர்தான்.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இயேசு என் நேசர்,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இயேசு என் நேசர்,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இயேசு என் நேசர்,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மெய் வேத வாக்கிதே.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மீட்க மரித்தார்,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மோட்ச வாசல் திறந்தார்,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என்தன் பாவம் நீக்குவார்,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பாலன் என்னை ரட்சிப்பார்.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என்தன்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மீட்பர் இயேசுவே,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தாங்குவார் என்னருகே;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நேசனாய் நான் மரித்தால்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மோட்சம் சேர்ப்பார் அன்பினால்.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naesarae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kanntaen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vaetha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noolilae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paalar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ா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nthanthaan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vallorthaan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en </a:t>
            </a:r>
            <a:r>
              <a:rPr lang="en-US" sz="1600" b="1" dirty="0" err="1" smtClean="0">
                <a:solidFill>
                  <a:srgbClr val="FF0000"/>
                </a:solidFill>
              </a:rPr>
              <a:t>naesar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en </a:t>
            </a:r>
            <a:r>
              <a:rPr lang="en-US" sz="1600" b="1" dirty="0" err="1" smtClean="0">
                <a:solidFill>
                  <a:srgbClr val="FF0000"/>
                </a:solidFill>
              </a:rPr>
              <a:t>naesar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en </a:t>
            </a:r>
            <a:r>
              <a:rPr lang="en-US" sz="1600" b="1" dirty="0" err="1" smtClean="0">
                <a:solidFill>
                  <a:srgbClr val="FF0000"/>
                </a:solidFill>
              </a:rPr>
              <a:t>naesar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mey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vaetha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vaakkithae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mariththaar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motcha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vaasal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thiranthaar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paavam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neekkuvaar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ratchippaar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meetpar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thaanguvaar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ennarukae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naesanaay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mariththaal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motcham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serppaar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anpinaal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131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இயேசு என்தன் நேசரே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இயேசு என்தன் நேசரே </dc:title>
  <dc:creator>mary</dc:creator>
  <cp:lastModifiedBy>mary</cp:lastModifiedBy>
  <cp:revision>4</cp:revision>
  <dcterms:created xsi:type="dcterms:W3CDTF">2018-09-15T15:34:41Z</dcterms:created>
  <dcterms:modified xsi:type="dcterms:W3CDTF">2021-05-19T17:25:30Z</dcterms:modified>
</cp:coreProperties>
</file>