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ADFD-3395-4CD2-8B91-05703D758F11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70E07-B16C-4B44-B71D-964E162DD1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ஆர்ப்பரிப்போம் இன் நன்னாளில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620688"/>
          </a:xfrm>
        </p:spPr>
        <p:txBody>
          <a:bodyPr>
            <a:noAutofit/>
          </a:bodyPr>
          <a:lstStyle/>
          <a:p>
            <a:r>
              <a:rPr lang="ta-IN" sz="3600" b="1" cap="small" dirty="0" smtClean="0"/>
              <a:t>ஆர்ப்பரிப்போம் இன் நன்னாளில்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496944" cy="4802088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ஆர்ப்பரிப்போம் இன் நன்னாளில்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கிறிஸ்தேசு ஜனித்ததால்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வின் மன்னோரும் எவ்வான்மாவும்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பாடிடவே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பாடிடவே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என்றென்றும் பாடிடவே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ஆர்ப்பரிப்போம் இன் நன்னாளில்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மீட்பர் ஜனித்ததால்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வான் பூமியும் சிருஷ்டிகளும்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போற்றிடிடவே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போற்றிடிடவே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என்றென்றும் போற்றிடிடவே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உன்னதத்தில் மகிமையும்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பூமியில் சமாதானமும்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மனிதர் மேல் அன்பும் நிலைத்து நிற்கவும்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மீட்பர் ஜென்மித்தார்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மீட்பர் ஜென்மித்தார்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மீட்பர் இயேசு ஜென்மித்தார்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Arparipom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Innanaalil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aarpparippom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nannaalil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kiristhaesu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janiththathaal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mannorum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evvaanmaavum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paatidavae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paatidavae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paatidavae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Aarpparippom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nannaalil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janiththathaal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poomiyum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sirushtikalum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pottitidavae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pottitidavae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pottitidavae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Unnathaththil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makimaiyum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poomiyil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samaathaanamum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manithar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nilaiththu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nirkavum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jenmiththaar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jenmiththaar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jenmiththaar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114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ஆர்ப்பரிப்போம் இன் நன்னாளில்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ஆர்ப்பரிப்போம் இன் நன்னாளில்</dc:title>
  <dc:creator>mary</dc:creator>
  <cp:lastModifiedBy>mary</cp:lastModifiedBy>
  <cp:revision>2</cp:revision>
  <dcterms:created xsi:type="dcterms:W3CDTF">2021-05-15T18:29:20Z</dcterms:created>
  <dcterms:modified xsi:type="dcterms:W3CDTF">2021-05-15T18:47:30Z</dcterms:modified>
</cp:coreProperties>
</file>