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1F0B6-48C8-4611-AE85-6018ABAE7E38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7A72-9141-4268-86EB-DC45942C83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1F0B6-48C8-4611-AE85-6018ABAE7E38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7A72-9141-4268-86EB-DC45942C83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1F0B6-48C8-4611-AE85-6018ABAE7E38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7A72-9141-4268-86EB-DC45942C83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1F0B6-48C8-4611-AE85-6018ABAE7E38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7A72-9141-4268-86EB-DC45942C83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1F0B6-48C8-4611-AE85-6018ABAE7E38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7A72-9141-4268-86EB-DC45942C83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1F0B6-48C8-4611-AE85-6018ABAE7E38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7A72-9141-4268-86EB-DC45942C83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1F0B6-48C8-4611-AE85-6018ABAE7E38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7A72-9141-4268-86EB-DC45942C83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1F0B6-48C8-4611-AE85-6018ABAE7E38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7A72-9141-4268-86EB-DC45942C83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1F0B6-48C8-4611-AE85-6018ABAE7E38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7A72-9141-4268-86EB-DC45942C83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1F0B6-48C8-4611-AE85-6018ABAE7E38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7A72-9141-4268-86EB-DC45942C83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1F0B6-48C8-4611-AE85-6018ABAE7E38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7A72-9141-4268-86EB-DC45942C83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1F0B6-48C8-4611-AE85-6018ABAE7E38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17A72-9141-4268-86EB-DC45942C83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هذا هو اليوم السع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672408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ar-AE" dirty="0" smtClean="0"/>
              <a:t>هذا </a:t>
            </a:r>
            <a:r>
              <a:rPr lang="ar-AE" dirty="0"/>
              <a:t>هو اليوم </a:t>
            </a:r>
            <a:r>
              <a:rPr lang="ar-AE" dirty="0" smtClean="0"/>
              <a:t>السعيد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ar-AE" dirty="0"/>
              <a:t/>
            </a:r>
            <a:br>
              <a:rPr lang="ar-AE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96752"/>
            <a:ext cx="8280920" cy="4802088"/>
          </a:xfrm>
        </p:spPr>
        <p:txBody>
          <a:bodyPr numCol="2">
            <a:noAutofit/>
          </a:bodyPr>
          <a:lstStyle/>
          <a:p>
            <a:pPr algn="l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</a:t>
            </a:r>
          </a:p>
          <a:p>
            <a:pPr algn="l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هذا هو اليوم السعيد فلتفرح الشعوب </a:t>
            </a:r>
          </a:p>
          <a:p>
            <a:pPr algn="l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فيه اتى الفادي المجيد ( ليغفر الذنوب ) 2 </a:t>
            </a:r>
          </a:p>
          <a:p>
            <a:pPr algn="l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ليغفر – ليغفر الذنوب </a:t>
            </a:r>
          </a:p>
          <a:p>
            <a:pPr algn="l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</a:t>
            </a:r>
          </a:p>
          <a:p>
            <a:pPr algn="l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هذا هو اليوم العظيم وبهجة الازمان </a:t>
            </a:r>
          </a:p>
          <a:p>
            <a:pPr algn="l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نلنا به الوعد القديم ( برحمة الرحمان)2 </a:t>
            </a:r>
          </a:p>
          <a:p>
            <a:pPr algn="l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برحمة – برحمة الرحمان </a:t>
            </a:r>
          </a:p>
          <a:p>
            <a:pPr algn="l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</a:t>
            </a:r>
          </a:p>
          <a:p>
            <a:pPr algn="l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هذا هو اليوم الذي وافت به الاملاك </a:t>
            </a:r>
          </a:p>
          <a:p>
            <a:pPr algn="l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وبشرت بالمنقذ ( في ذروة الافلاك)2 </a:t>
            </a:r>
          </a:p>
          <a:p>
            <a:pPr algn="l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ذروة – في ذروة الافلاك </a:t>
            </a:r>
          </a:p>
          <a:p>
            <a:pPr algn="l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</a:t>
            </a:r>
          </a:p>
          <a:p>
            <a:pPr algn="l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هذا هو اليوم المنير بالكوكب المشرق </a:t>
            </a:r>
          </a:p>
          <a:p>
            <a:pPr algn="l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فيه اتت رسل القدير ( من سائر المشرق)2 </a:t>
            </a:r>
          </a:p>
          <a:p>
            <a:pPr algn="l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 سائر – من سائر المشرق </a:t>
            </a:r>
          </a:p>
          <a:p>
            <a:pPr algn="l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 </a:t>
            </a:r>
          </a:p>
          <a:p>
            <a:pPr algn="l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هذا هو اليوم السني بمولد الرب </a:t>
            </a:r>
          </a:p>
          <a:p>
            <a:pPr algn="l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فسبحوا المولى الغني ( تسبيحة الحب)2</a:t>
            </a:r>
          </a:p>
          <a:p>
            <a:pPr algn="l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تسبيحة – تسبيحة الحب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96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هذا هو اليوم السعيد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هذا هو اليوم السعيد  </dc:title>
  <dc:creator>mary</dc:creator>
  <cp:lastModifiedBy>mary</cp:lastModifiedBy>
  <cp:revision>5</cp:revision>
  <dcterms:created xsi:type="dcterms:W3CDTF">2021-05-18T15:16:22Z</dcterms:created>
  <dcterms:modified xsi:type="dcterms:W3CDTF">2021-05-18T19:21:17Z</dcterms:modified>
</cp:coreProperties>
</file>