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B359-1CD4-435F-B368-827307BD3E04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8190-2FB8-4E17-828D-9CF9514A22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B359-1CD4-435F-B368-827307BD3E04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8190-2FB8-4E17-828D-9CF9514A22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B359-1CD4-435F-B368-827307BD3E04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8190-2FB8-4E17-828D-9CF9514A22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B359-1CD4-435F-B368-827307BD3E04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8190-2FB8-4E17-828D-9CF9514A22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B359-1CD4-435F-B368-827307BD3E04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8190-2FB8-4E17-828D-9CF9514A22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B359-1CD4-435F-B368-827307BD3E04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8190-2FB8-4E17-828D-9CF9514A22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B359-1CD4-435F-B368-827307BD3E04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8190-2FB8-4E17-828D-9CF9514A22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B359-1CD4-435F-B368-827307BD3E04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8190-2FB8-4E17-828D-9CF9514A22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B359-1CD4-435F-B368-827307BD3E04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8190-2FB8-4E17-828D-9CF9514A22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B359-1CD4-435F-B368-827307BD3E04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8190-2FB8-4E17-828D-9CF9514A22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B359-1CD4-435F-B368-827307BD3E04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8190-2FB8-4E17-828D-9CF9514A22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3B359-1CD4-435F-B368-827307BD3E04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28190-2FB8-4E17-828D-9CF9514A22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only imagi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могу лишь представит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5904656" cy="404664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Я могу лишь представить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4968552" cy="5904656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могу лишь представить, что произойдет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пойдём с Тобой вдвоем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Я могу лишь представить, что увижу я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Когда предо мной слава Твоя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Я могу лишь представить 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 сиянии Твоей славы как поклонюсь тогда?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Закричу для Иисуса? Или буду тихим я?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Упаду на колени? Или буду я стоять?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Буду петь"аллилуйя"? Или буду я молчать.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Я могу лишь представить, я могу лишь представить 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могу лишь представить, что придет тот день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я во славе предстану во Христе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могу лишь представить, что буду делать я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Это вечно прославлять Тебя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могу лишь представить 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КОНЦОВКА: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могу лишь представить, что буду делать я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Это вечно прославлять Тебя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могу лишь представить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133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Я могу лишь представить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могу лишь представить</dc:title>
  <dc:creator>mary</dc:creator>
  <cp:lastModifiedBy>mary</cp:lastModifiedBy>
  <cp:revision>6</cp:revision>
  <dcterms:created xsi:type="dcterms:W3CDTF">2021-05-07T21:46:35Z</dcterms:created>
  <dcterms:modified xsi:type="dcterms:W3CDTF">2021-05-10T21:01:24Z</dcterms:modified>
</cp:coreProperties>
</file>