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27779-82D7-4615-8DCD-9B3ED27D8062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51823-04EA-48D0-8B33-2BCD042AAB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РАДУЙСЯ, МИ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816424" cy="620688"/>
          </a:xfrm>
        </p:spPr>
        <p:txBody>
          <a:bodyPr>
            <a:normAutofit fontScale="90000"/>
          </a:bodyPr>
          <a:lstStyle/>
          <a:p>
            <a:r>
              <a:rPr lang="az-Cyrl-AZ" b="1" cap="small" dirty="0"/>
              <a:t>РАДУЙСЯ, МИР!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460432" cy="4320480"/>
          </a:xfrm>
        </p:spPr>
        <p:txBody>
          <a:bodyPr numCol="2"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Радуйся мир! Господь грядёт.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Земля, ликуй пред Ним!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Прими скорей Царя царей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пойте новый гимн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пойте новый, новый гимн.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Радуйся мир! Христос пришёл.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церквах поют о Нём.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Поля, сады, леса, холмы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 вторят с торжеством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 вторят, вторят с торжеством.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Чтоб грех не ослеплял народ,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терны не росли,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жизнь даёт, снимает гнёт,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всех концах земли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всех, во всех концах земли.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Принёс Он мир и благодать,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все могли познать,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Бог велик и справедлив,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нас, Он возлюбил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нас, как нас, Он возлюбил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130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РАДУЙСЯ, МИР!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РАДУЙСЯ, МИР!</dc:title>
  <dc:creator>mary</dc:creator>
  <cp:lastModifiedBy>mary</cp:lastModifiedBy>
  <cp:revision>5</cp:revision>
  <dcterms:created xsi:type="dcterms:W3CDTF">2021-05-14T17:33:01Z</dcterms:created>
  <dcterms:modified xsi:type="dcterms:W3CDTF">2021-05-15T17:32:18Z</dcterms:modified>
</cp:coreProperties>
</file>