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EEBB7-697C-4227-8706-FAE326CEFB4A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75EFB-407A-45E5-B91F-399B034DFB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астырь добрый, Сам храни на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39"/>
            <a:ext cx="6624736" cy="576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sz="4000" b="1" dirty="0" smtClean="0"/>
              <a:t>Пастырь </a:t>
            </a:r>
            <a:r>
              <a:rPr lang="ru-RU" sz="4000" b="1" dirty="0"/>
              <a:t>добрый, Сам храни нас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1196752"/>
            <a:ext cx="8640960" cy="482453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 smtClean="0"/>
              <a:t>1. Пастырь добрый, Сам храни нас,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</a:t>
            </a:r>
            <a:r>
              <a:rPr lang="ru-RU" sz="2000" b="1" dirty="0" smtClean="0"/>
              <a:t>ы нуждаемся в Тебе. </a:t>
            </a:r>
          </a:p>
          <a:p>
            <a:r>
              <a:rPr lang="ru-RU" sz="2000" b="1" dirty="0" smtClean="0"/>
              <a:t>На лугах Твоих паси нас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sz="2000" b="1" dirty="0" smtClean="0"/>
              <a:t> веди к живой воде.</a:t>
            </a:r>
          </a:p>
          <a:p>
            <a:endParaRPr lang="ru-RU" sz="2000" b="1" dirty="0" smtClean="0"/>
          </a:p>
          <a:p>
            <a:r>
              <a:rPr lang="ru-RU" sz="2000" b="1" dirty="0" smtClean="0">
                <a:solidFill>
                  <a:srgbClr val="FF0000"/>
                </a:solidFill>
              </a:rPr>
              <a:t>Припев: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Иисус Христос, Спаситель,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Ты купил нас мы -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Твои. Иисус Христос, Спаситель,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Ты купил нас мы - Твои.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2. Мы Твои, дай за Тобою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2000" b="1" dirty="0" smtClean="0"/>
              <a:t> годы ранние идти;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2000" b="1" dirty="0" smtClean="0"/>
              <a:t> стаде всех твоих овечек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</a:t>
            </a:r>
            <a:r>
              <a:rPr lang="ru-RU" sz="2000" b="1" dirty="0" smtClean="0"/>
              <a:t> греха Ты соблюди.</a:t>
            </a:r>
          </a:p>
          <a:p>
            <a:r>
              <a:rPr lang="ru-RU" sz="2000" b="1" dirty="0" smtClean="0"/>
              <a:t>3. Всех принять Ты обещаешь,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Всем</a:t>
            </a:r>
            <a:r>
              <a:rPr lang="ru-RU" sz="2000" b="1" dirty="0" smtClean="0"/>
              <a:t> Ты говоришь: приди!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ru-RU" sz="2000" b="1" dirty="0" smtClean="0"/>
              <a:t> грехи Ты все прощаешь,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</a:t>
            </a:r>
            <a:r>
              <a:rPr lang="ru-RU" sz="2000" b="1" dirty="0" smtClean="0"/>
              <a:t> даёшь в Твоей любви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4. Рано в жизни дай познать </a:t>
            </a:r>
          </a:p>
          <a:p>
            <a:r>
              <a:rPr lang="ru-RU" sz="2000" b="1" dirty="0" smtClean="0"/>
              <a:t>Нам волю и любовь </a:t>
            </a:r>
          </a:p>
          <a:p>
            <a:r>
              <a:rPr lang="ru-RU" sz="2000" b="1" dirty="0" smtClean="0"/>
              <a:t>Твою, Бог благой, </a:t>
            </a:r>
            <a:r>
              <a:rPr lang="ru-RU" sz="2000" b="1" dirty="0" smtClean="0"/>
              <a:t>Господь любимый, </a:t>
            </a:r>
            <a:endParaRPr lang="ru-RU" sz="2000" b="1" dirty="0" smtClean="0"/>
          </a:p>
          <a:p>
            <a:r>
              <a:rPr lang="ru-RU" sz="2000" b="1" dirty="0" smtClean="0"/>
              <a:t>Благодать яви Свою.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Пастырь добрый, Сам храни нас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Пастырь добрый, Сам храни нас </dc:title>
  <dc:creator>mary</dc:creator>
  <cp:lastModifiedBy>mary</cp:lastModifiedBy>
  <cp:revision>5</cp:revision>
  <dcterms:created xsi:type="dcterms:W3CDTF">2021-05-03T14:54:09Z</dcterms:created>
  <dcterms:modified xsi:type="dcterms:W3CDTF">2021-05-03T15:54:26Z</dcterms:modified>
</cp:coreProperties>
</file>