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EE599-E2DA-4A20-A6D4-39BDBCB10C7A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FE856-BABF-43F5-A14D-D325090C83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блю я весть благу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Люблю </a:t>
            </a:r>
            <a:r>
              <a:rPr lang="az-Cyrl-AZ" b="1" dirty="0"/>
              <a:t>я весть благую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392488" cy="4730080"/>
          </a:xfrm>
        </p:spPr>
        <p:txBody>
          <a:bodyPr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Люблю я весть благую, слова и звуки те,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миру повествуют о Гоcподе Христе.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 Господне Слово передавать другим: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оно всему основа и мир наш создан им.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Любою я весть благую, что миру Бог явил, </a:t>
            </a:r>
          </a:p>
          <a:p>
            <a:pPr algn="l"/>
            <a:r>
              <a:rPr lang="ru-RU" sz="1400" b="1" dirty="0" smtClean="0">
                <a:solidFill>
                  <a:srgbClr val="FF0000"/>
                </a:solidFill>
              </a:rPr>
              <a:t>о Господе Иисусе и о Его любви.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Люблю я весть благую, Она стократ милей,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чем все мечты земные счастливых детских дней.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любовью повторяю, Кем радость мне дана,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всем то возвещаю, чем грудь моя полна.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Люблю я весть благую, приятно повторять,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душу оживляет Господня благодать.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 другим в смирении сказать и спеть о том,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Бог даёт спасенье в Христе и со Христом.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Люблю я весть благую, искупленный народ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Ей радостно внимает, восторженно поёт.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звуках аллилуйя спою на высоте всё 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 же весть благую о Господе Христе.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159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Люблю я весть благую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Люблю я весть благую </dc:title>
  <dc:creator>mary</dc:creator>
  <cp:lastModifiedBy>FRONT</cp:lastModifiedBy>
  <cp:revision>6</cp:revision>
  <dcterms:created xsi:type="dcterms:W3CDTF">2021-05-29T22:15:13Z</dcterms:created>
  <dcterms:modified xsi:type="dcterms:W3CDTF">2024-02-07T15:29:19Z</dcterms:modified>
</cp:coreProperties>
</file>