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D998-A677-4588-8FA0-649085371E18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CE2E-F842-4933-8C2E-49791D710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D998-A677-4588-8FA0-649085371E18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CE2E-F842-4933-8C2E-49791D710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D998-A677-4588-8FA0-649085371E18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CE2E-F842-4933-8C2E-49791D710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D998-A677-4588-8FA0-649085371E18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CE2E-F842-4933-8C2E-49791D710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D998-A677-4588-8FA0-649085371E18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CE2E-F842-4933-8C2E-49791D710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D998-A677-4588-8FA0-649085371E18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CE2E-F842-4933-8C2E-49791D710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D998-A677-4588-8FA0-649085371E18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CE2E-F842-4933-8C2E-49791D710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D998-A677-4588-8FA0-649085371E18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CE2E-F842-4933-8C2E-49791D710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D998-A677-4588-8FA0-649085371E18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CE2E-F842-4933-8C2E-49791D710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D998-A677-4588-8FA0-649085371E18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CE2E-F842-4933-8C2E-49791D710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0ED998-A677-4588-8FA0-649085371E18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7CE2E-F842-4933-8C2E-49791D7101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ED998-A677-4588-8FA0-649085371E18}" type="datetimeFigureOut">
              <a:rPr lang="en-US" smtClean="0"/>
              <a:pPr/>
              <a:t>5/25/2021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7CE2E-F842-4933-8C2E-49791D7101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igher Ground1.jpg"/>
          <p:cNvPicPr>
            <a:picLocks noChangeAspect="1"/>
          </p:cNvPicPr>
          <p:nvPr userDrawn="1"/>
        </p:nvPicPr>
        <p:blipFill>
          <a:blip r:embed="rId14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Zum Himmel schaue ich emp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15616" y="188640"/>
            <a:ext cx="6912768" cy="578495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/>
            </a:r>
            <a:br>
              <a:rPr lang="de-DE" dirty="0" smtClean="0"/>
            </a:br>
            <a:r>
              <a:rPr lang="de-DE" b="1" dirty="0" smtClean="0">
                <a:solidFill>
                  <a:schemeClr val="bg1"/>
                </a:solidFill>
              </a:rPr>
              <a:t>Zum </a:t>
            </a:r>
            <a:r>
              <a:rPr lang="de-DE" b="1" dirty="0">
                <a:solidFill>
                  <a:schemeClr val="bg1"/>
                </a:solidFill>
              </a:rPr>
              <a:t>Himmel schaue ich empor</a:t>
            </a:r>
            <a:r>
              <a:rPr lang="de-DE" dirty="0">
                <a:solidFill>
                  <a:schemeClr val="bg1"/>
                </a:solidFill>
              </a:rPr>
              <a:t/>
            </a:r>
            <a:br>
              <a:rPr lang="de-DE" dirty="0">
                <a:solidFill>
                  <a:schemeClr val="bg1"/>
                </a:solidFill>
              </a:rPr>
            </a:b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16016" y="1052736"/>
            <a:ext cx="4248472" cy="5616624"/>
          </a:xfrm>
        </p:spPr>
        <p:txBody>
          <a:bodyPr numCol="1">
            <a:noAutofit/>
          </a:bodyPr>
          <a:lstStyle/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Zum Himmel schaue ich empor,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wo man dich preist im höhern Chor;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da wird in mir die Sehnsucht kund: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Herr, stelle mich auf höhern Grund!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Nach dir, nach dir verlangt mein Herz;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zieh mich, Herr Jesu, himmelwärts!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Nur so wird Geist und Sinn gesund;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Herr, stelle mich auf höhern Grund! </a:t>
            </a:r>
          </a:p>
          <a:p>
            <a:pPr algn="l"/>
            <a:endParaRPr lang="de-DE" sz="2000" b="1" dirty="0" smtClean="0">
              <a:solidFill>
                <a:schemeClr val="bg1"/>
              </a:solidFill>
            </a:endParaRP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Seit ich dies Heiligtum betrat,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wird jeder Weg ein Himmelspfad.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Sonst war mein Fuss stets matt und wund,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jetzt wandelt er auf höherm Grund.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Und einst am Ende meiner Bahn,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wird mir der Himmel aufgetan;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da schau ich dich in Herrlichkeit </a:t>
            </a:r>
          </a:p>
          <a:p>
            <a:pPr algn="l"/>
            <a:r>
              <a:rPr lang="de-DE" sz="1800" b="1" dirty="0" smtClean="0">
                <a:solidFill>
                  <a:schemeClr val="bg1"/>
                </a:solidFill>
              </a:rPr>
              <a:t>auf höherm Grunde allezeit. </a:t>
            </a:r>
            <a:endParaRPr lang="de-DE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115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Zum Himmel schaue ich empor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Zum Himmel schaue ich empor </dc:title>
  <dc:creator>mary</dc:creator>
  <cp:lastModifiedBy>mary</cp:lastModifiedBy>
  <cp:revision>6</cp:revision>
  <dcterms:created xsi:type="dcterms:W3CDTF">2021-05-25T15:15:52Z</dcterms:created>
  <dcterms:modified xsi:type="dcterms:W3CDTF">2021-05-25T17:48:48Z</dcterms:modified>
</cp:coreProperties>
</file>