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8161-6E4D-4441-A01A-AB064F88D815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B5FC4-DDCE-4D2D-8DF7-A1473E9162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sayang pad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sayang</a:t>
            </a:r>
            <a:r>
              <a:rPr lang="en-US" b="1" dirty="0" smtClean="0"/>
              <a:t> </a:t>
            </a:r>
            <a:r>
              <a:rPr lang="en-US" b="1" dirty="0" err="1" smtClean="0"/>
              <a:t>padaku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340768"/>
            <a:ext cx="2880320" cy="45860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marilah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kakiNya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Yang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sayang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Yang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sayang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Yang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sayang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Yesus sayang padaku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 Cinta Padaku</dc:title>
  <dc:creator>mary</dc:creator>
  <cp:lastModifiedBy>mary</cp:lastModifiedBy>
  <cp:revision>6</cp:revision>
  <dcterms:created xsi:type="dcterms:W3CDTF">2021-05-17T22:55:10Z</dcterms:created>
  <dcterms:modified xsi:type="dcterms:W3CDTF">2021-05-19T17:35:19Z</dcterms:modified>
</cp:coreProperties>
</file>