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EDCE-1E63-4B79-92DB-0F3C55C03DE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2A26-0D54-4A64-AADC-C8F9B4545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esu Atupe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3456384" cy="54868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Yesu</a:t>
            </a:r>
            <a:r>
              <a:rPr lang="en-US" b="1" dirty="0"/>
              <a:t> </a:t>
            </a:r>
            <a:r>
              <a:rPr lang="en-US" b="1" dirty="0" err="1"/>
              <a:t>Atupenda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2304256" cy="381642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Anipenda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kweli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Mungu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anena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hili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wake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watoto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Kutulinda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zito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Refrain</a:t>
            </a: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Yesu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penda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Yesu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penda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Yesu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penda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Mungu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amesema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27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Yesu Atupenda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Yesu Atupenda</dc:title>
  <dc:creator>mary</dc:creator>
  <cp:lastModifiedBy>mary</cp:lastModifiedBy>
  <cp:revision>11</cp:revision>
  <dcterms:created xsi:type="dcterms:W3CDTF">2021-05-17T23:03:08Z</dcterms:created>
  <dcterms:modified xsi:type="dcterms:W3CDTF">2021-05-21T19:30:53Z</dcterms:modified>
</cp:coreProperties>
</file>