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F25CA-A535-44BB-A67C-163B86B3047D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AE98B-C12A-461C-8635-54E60C1475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llst du Herr dein La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Willst </a:t>
            </a:r>
            <a:r>
              <a:rPr lang="de-DE" b="1" dirty="0"/>
              <a:t>du Herr dein Lamm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9145016" cy="5112568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Willst du, Herr, dein Lamm nicht leiten?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Sehr bedarf ich deiner Hut.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Grün sind deine Himmelsweiden,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 Hürden sanft und gut.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Liebster Jesus, liebster Jesus,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mich floss dein teures Blut.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Liebster Jesus, liebster Jesus,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mich floss dein teures Blut.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Sei ein Freund mir hier auf Erden,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schütze mich, ich bin dein Knecht!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Schütze deine Lämmerherden,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hilf den Irrenden zurecht!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Liebster Jesus, liebster Jesus,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für mich die Sünden trägt.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Liebster Jesus, liebster Jesus,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für mich die Sünden trägt.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Gnade lässt du mir versprechen,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 ich arm und sündig bin;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kommst mit Liebe mir entgegen,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 Erbarmen ist dein Sinn.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Liebster Jesus, liebster Jesus,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zieh mich frühe zu dir hin!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Liebster Jesus, liebster Jesus,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zieh mich frühe zu ​​​​​​​dir hin!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4.Wolltest früh mein Herze neigen,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ich achte dein Gebot;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Füll mit Liebe sondergleichen,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 Brust, o Herr und Gott!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Liebster Jesus, liebster Jesus,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leite mich bis in den Tod!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​​​​​​​Liebster Jesus, liebster Jesus,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leite mich bis in den Tod!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214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Willst du Herr dein Lamm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Willst du Herr dein Lamm </dc:title>
  <dc:creator>mary</dc:creator>
  <cp:lastModifiedBy>mary</cp:lastModifiedBy>
  <cp:revision>5</cp:revision>
  <dcterms:created xsi:type="dcterms:W3CDTF">2021-04-30T19:52:28Z</dcterms:created>
  <dcterms:modified xsi:type="dcterms:W3CDTF">2021-05-01T17:51:24Z</dcterms:modified>
</cp:coreProperties>
</file>