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BFA4B-8DB4-45E3-BECF-A1DDC2E6A700}" type="datetimeFigureOut">
              <a:rPr lang="en-US" smtClean="0"/>
              <a:t>5/13/2021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E6125-72BA-4372-B835-9CBB46B3CE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BFA4B-8DB4-45E3-BECF-A1DDC2E6A700}" type="datetimeFigureOut">
              <a:rPr lang="en-US" smtClean="0"/>
              <a:t>5/13/2021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E6125-72BA-4372-B835-9CBB46B3CE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BFA4B-8DB4-45E3-BECF-A1DDC2E6A700}" type="datetimeFigureOut">
              <a:rPr lang="en-US" smtClean="0"/>
              <a:t>5/13/2021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E6125-72BA-4372-B835-9CBB46B3CE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BFA4B-8DB4-45E3-BECF-A1DDC2E6A700}" type="datetimeFigureOut">
              <a:rPr lang="en-US" smtClean="0"/>
              <a:t>5/13/2021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E6125-72BA-4372-B835-9CBB46B3CE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BFA4B-8DB4-45E3-BECF-A1DDC2E6A700}" type="datetimeFigureOut">
              <a:rPr lang="en-US" smtClean="0"/>
              <a:t>5/13/2021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E6125-72BA-4372-B835-9CBB46B3CE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BFA4B-8DB4-45E3-BECF-A1DDC2E6A700}" type="datetimeFigureOut">
              <a:rPr lang="en-US" smtClean="0"/>
              <a:t>5/13/2021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E6125-72BA-4372-B835-9CBB46B3CE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BFA4B-8DB4-45E3-BECF-A1DDC2E6A700}" type="datetimeFigureOut">
              <a:rPr lang="en-US" smtClean="0"/>
              <a:t>5/13/2021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E6125-72BA-4372-B835-9CBB46B3CE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BFA4B-8DB4-45E3-BECF-A1DDC2E6A700}" type="datetimeFigureOut">
              <a:rPr lang="en-US" smtClean="0"/>
              <a:t>5/13/2021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E6125-72BA-4372-B835-9CBB46B3CE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BFA4B-8DB4-45E3-BECF-A1DDC2E6A700}" type="datetimeFigureOut">
              <a:rPr lang="en-US" smtClean="0"/>
              <a:t>5/13/2021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E6125-72BA-4372-B835-9CBB46B3CE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BFA4B-8DB4-45E3-BECF-A1DDC2E6A700}" type="datetimeFigureOut">
              <a:rPr lang="en-US" smtClean="0"/>
              <a:t>5/13/2021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E6125-72BA-4372-B835-9CBB46B3CE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BFA4B-8DB4-45E3-BECF-A1DDC2E6A700}" type="datetimeFigureOut">
              <a:rPr lang="en-US" smtClean="0"/>
              <a:t>5/13/2021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E6125-72BA-4372-B835-9CBB46B3CE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EBFA4B-8DB4-45E3-BECF-A1DDC2E6A700}" type="datetimeFigureOut">
              <a:rPr lang="en-US" smtClean="0"/>
              <a:t>5/13/2021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9E6125-72BA-4372-B835-9CBB46B3CE6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o come all ye faithful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a, Eyin Oloo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0"/>
            <a:ext cx="7772400" cy="578495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Wa</a:t>
            </a:r>
            <a:r>
              <a:rPr lang="en-US" b="1" dirty="0"/>
              <a:t>, </a:t>
            </a:r>
            <a:r>
              <a:rPr lang="en-US" b="1" dirty="0" err="1"/>
              <a:t>Eyin</a:t>
            </a:r>
            <a:r>
              <a:rPr lang="en-US" b="1" dirty="0"/>
              <a:t> </a:t>
            </a:r>
            <a:r>
              <a:rPr lang="en-US" b="1" dirty="0" err="1"/>
              <a:t>Olooto</a:t>
            </a:r>
            <a:endParaRPr lang="en-US" b="1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539552" y="620688"/>
            <a:ext cx="3672408" cy="5832648"/>
          </a:xfrm>
        </p:spPr>
        <p:txBody>
          <a:bodyPr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eyin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olooto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isegun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 lo,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 lo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Betlehem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 lo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o! Oba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Angeli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Egbe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E </a:t>
            </a:r>
            <a:r>
              <a:rPr lang="en-US" sz="1800" b="1" dirty="0" err="1" smtClean="0">
                <a:solidFill>
                  <a:srgbClr val="FF0000"/>
                </a:solidFill>
              </a:rPr>
              <a:t>wa</a:t>
            </a:r>
            <a:r>
              <a:rPr lang="en-US" sz="1800" b="1" dirty="0" smtClean="0">
                <a:solidFill>
                  <a:srgbClr val="FF0000"/>
                </a:solidFill>
              </a:rPr>
              <a:t> ka lo juba Re,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Ewa</a:t>
            </a:r>
            <a:r>
              <a:rPr lang="en-US" sz="1800" b="1" dirty="0" smtClean="0">
                <a:solidFill>
                  <a:srgbClr val="FF0000"/>
                </a:solidFill>
              </a:rPr>
              <a:t> ka lo juba Re,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E </a:t>
            </a:r>
            <a:r>
              <a:rPr lang="en-US" sz="1800" b="1" dirty="0" err="1" smtClean="0">
                <a:solidFill>
                  <a:srgbClr val="FF0000"/>
                </a:solidFill>
              </a:rPr>
              <a:t>wa</a:t>
            </a:r>
            <a:r>
              <a:rPr lang="en-US" sz="1800" b="1" dirty="0" smtClean="0">
                <a:solidFill>
                  <a:srgbClr val="FF0000"/>
                </a:solidFill>
              </a:rPr>
              <a:t> ka lo juba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Kriti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Oluwa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Angeli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korin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Korin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itoye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gbogbo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gberin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f’Olorun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oke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tooto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wole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F’Oba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iwo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l’a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nfi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fun: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Baba, To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gba’ra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104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Wa, Eyin Olooto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Wa, Eyin Olooto</dc:title>
  <dc:creator>mary</dc:creator>
  <cp:lastModifiedBy>mary</cp:lastModifiedBy>
  <cp:revision>7</cp:revision>
  <dcterms:created xsi:type="dcterms:W3CDTF">2021-05-13T13:36:17Z</dcterms:created>
  <dcterms:modified xsi:type="dcterms:W3CDTF">2021-05-13T14:08:21Z</dcterms:modified>
</cp:coreProperties>
</file>