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76" d="100"/>
          <a:sy n="76" d="100"/>
        </p:scale>
        <p:origin x="-1517" y="30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23A0A-7C69-47B9-91D9-39896601B591}" type="datetimeFigureOut">
              <a:rPr lang="en-US" smtClean="0"/>
              <a:pPr/>
              <a:t>5/25/2021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1046E-B341-493F-8395-7617051C27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23A0A-7C69-47B9-91D9-39896601B591}" type="datetimeFigureOut">
              <a:rPr lang="en-US" smtClean="0"/>
              <a:pPr/>
              <a:t>5/25/2021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1046E-B341-493F-8395-7617051C27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23A0A-7C69-47B9-91D9-39896601B591}" type="datetimeFigureOut">
              <a:rPr lang="en-US" smtClean="0"/>
              <a:pPr/>
              <a:t>5/25/2021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1046E-B341-493F-8395-7617051C27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23A0A-7C69-47B9-91D9-39896601B591}" type="datetimeFigureOut">
              <a:rPr lang="en-US" smtClean="0"/>
              <a:pPr/>
              <a:t>5/25/2021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1046E-B341-493F-8395-7617051C27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23A0A-7C69-47B9-91D9-39896601B591}" type="datetimeFigureOut">
              <a:rPr lang="en-US" smtClean="0"/>
              <a:pPr/>
              <a:t>5/25/2021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1046E-B341-493F-8395-7617051C27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23A0A-7C69-47B9-91D9-39896601B591}" type="datetimeFigureOut">
              <a:rPr lang="en-US" smtClean="0"/>
              <a:pPr/>
              <a:t>5/25/2021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1046E-B341-493F-8395-7617051C27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23A0A-7C69-47B9-91D9-39896601B591}" type="datetimeFigureOut">
              <a:rPr lang="en-US" smtClean="0"/>
              <a:pPr/>
              <a:t>5/25/2021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1046E-B341-493F-8395-7617051C27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23A0A-7C69-47B9-91D9-39896601B591}" type="datetimeFigureOut">
              <a:rPr lang="en-US" smtClean="0"/>
              <a:pPr/>
              <a:t>5/25/2021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1046E-B341-493F-8395-7617051C27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23A0A-7C69-47B9-91D9-39896601B591}" type="datetimeFigureOut">
              <a:rPr lang="en-US" smtClean="0"/>
              <a:pPr/>
              <a:t>5/25/2021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1046E-B341-493F-8395-7617051C27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23A0A-7C69-47B9-91D9-39896601B591}" type="datetimeFigureOut">
              <a:rPr lang="en-US" smtClean="0"/>
              <a:pPr/>
              <a:t>5/25/2021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1046E-B341-493F-8395-7617051C27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23A0A-7C69-47B9-91D9-39896601B591}" type="datetimeFigureOut">
              <a:rPr lang="en-US" smtClean="0"/>
              <a:pPr/>
              <a:t>5/25/2021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1046E-B341-493F-8395-7617051C27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23A0A-7C69-47B9-91D9-39896601B591}" type="datetimeFigureOut">
              <a:rPr lang="en-US" smtClean="0"/>
              <a:pPr/>
              <a:t>5/25/2021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41046E-B341-493F-8395-7617051C270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Higher Ground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ungong Langit Sa Pag Akyat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632" y="260648"/>
            <a:ext cx="6408712" cy="50405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>
                <a:solidFill>
                  <a:schemeClr val="bg1"/>
                </a:solidFill>
              </a:rPr>
              <a:t>Tungong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Langit</a:t>
            </a:r>
            <a:r>
              <a:rPr lang="en-US" b="1" dirty="0" smtClean="0">
                <a:solidFill>
                  <a:schemeClr val="bg1"/>
                </a:solidFill>
              </a:rPr>
              <a:t> Sa </a:t>
            </a:r>
            <a:r>
              <a:rPr lang="en-US" b="1" dirty="0" err="1" smtClean="0">
                <a:solidFill>
                  <a:schemeClr val="bg1"/>
                </a:solidFill>
              </a:rPr>
              <a:t>Pag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Akyat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268760"/>
            <a:ext cx="5472608" cy="4491880"/>
          </a:xfrm>
        </p:spPr>
        <p:txBody>
          <a:bodyPr>
            <a:noAutofit/>
          </a:bodyPr>
          <a:lstStyle/>
          <a:p>
            <a:pPr marL="514350" indent="-514350" algn="l"/>
            <a:r>
              <a:rPr lang="en-US" sz="1600" b="1" dirty="0" err="1" smtClean="0">
                <a:solidFill>
                  <a:schemeClr val="bg1"/>
                </a:solidFill>
              </a:rPr>
              <a:t>Tungong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Langit</a:t>
            </a:r>
            <a:r>
              <a:rPr lang="en-US" sz="1600" b="1" dirty="0" smtClean="0">
                <a:solidFill>
                  <a:schemeClr val="bg1"/>
                </a:solidFill>
              </a:rPr>
              <a:t> Sa </a:t>
            </a:r>
            <a:r>
              <a:rPr lang="en-US" sz="1600" b="1" dirty="0" err="1" smtClean="0">
                <a:solidFill>
                  <a:schemeClr val="bg1"/>
                </a:solidFill>
              </a:rPr>
              <a:t>Pagakyat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sv-SE" sz="1600" b="1" dirty="0" smtClean="0">
                <a:solidFill>
                  <a:schemeClr val="bg1"/>
                </a:solidFill>
              </a:rPr>
              <a:t>ang lakad ko orasoras </a:t>
            </a:r>
          </a:p>
          <a:p>
            <a:pPr marL="514350" indent="-514350" algn="l"/>
            <a:r>
              <a:rPr lang="sv-SE" sz="1600" b="1" dirty="0" smtClean="0">
                <a:solidFill>
                  <a:schemeClr val="bg1"/>
                </a:solidFill>
              </a:rPr>
              <a:t>Humihibik sa </a:t>
            </a:r>
            <a:r>
              <a:rPr lang="en-US" sz="1600" b="1" dirty="0" err="1" smtClean="0">
                <a:solidFill>
                  <a:schemeClr val="bg1"/>
                </a:solidFill>
              </a:rPr>
              <a:t>paglakad</a:t>
            </a:r>
            <a:r>
              <a:rPr lang="sv-SE" sz="1600" b="1" dirty="0" smtClean="0">
                <a:solidFill>
                  <a:schemeClr val="bg1"/>
                </a:solidFill>
              </a:rPr>
              <a:t>  Dios, itultol Mo ang landas.</a:t>
            </a:r>
          </a:p>
          <a:p>
            <a:pPr marL="514350" indent="-514350" algn="l"/>
            <a:endParaRPr lang="sv-SE" sz="1600" b="1" dirty="0" smtClean="0">
              <a:solidFill>
                <a:schemeClr val="bg1"/>
              </a:solidFill>
            </a:endParaRPr>
          </a:p>
          <a:p>
            <a:pPr marL="514350" indent="-514350" algn="l"/>
            <a:endParaRPr lang="sv-SE" sz="1600" b="1" dirty="0" smtClean="0">
              <a:solidFill>
                <a:schemeClr val="bg1"/>
              </a:solidFill>
            </a:endParaRPr>
          </a:p>
          <a:p>
            <a:pPr marL="514350" indent="-514350" algn="l"/>
            <a:endParaRPr lang="sv-SE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Refrain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Tulungan</a:t>
            </a:r>
            <a:r>
              <a:rPr lang="en-US" sz="1600" b="1" dirty="0" smtClean="0">
                <a:solidFill>
                  <a:srgbClr val="FF0000"/>
                </a:solidFill>
              </a:rPr>
              <a:t> Mo </a:t>
            </a:r>
            <a:r>
              <a:rPr lang="en-US" sz="1600" b="1" dirty="0" err="1" smtClean="0">
                <a:solidFill>
                  <a:srgbClr val="FF0000"/>
                </a:solidFill>
              </a:rPr>
              <a:t>sa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pag</a:t>
            </a:r>
            <a:r>
              <a:rPr lang="en-US" sz="1600" b="1" dirty="0" smtClean="0">
                <a:solidFill>
                  <a:srgbClr val="FF0000"/>
                </a:solidFill>
              </a:rPr>
              <a:t>-</a:t>
            </a:r>
            <a:r>
              <a:rPr lang="en-US" sz="1600" b="1" dirty="0" err="1" smtClean="0">
                <a:solidFill>
                  <a:srgbClr val="FF0000"/>
                </a:solidFill>
              </a:rPr>
              <a:t>akyat</a:t>
            </a:r>
            <a:r>
              <a:rPr lang="en-US" sz="1600" b="1" dirty="0" smtClean="0">
                <a:solidFill>
                  <a:srgbClr val="FF0000"/>
                </a:solidFill>
              </a:rPr>
              <a:t>, Sa </a:t>
            </a:r>
            <a:r>
              <a:rPr lang="en-US" sz="1600" b="1" dirty="0" err="1" smtClean="0">
                <a:solidFill>
                  <a:srgbClr val="FF0000"/>
                </a:solidFill>
              </a:rPr>
              <a:t>layuning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hinahangad</a:t>
            </a:r>
            <a:r>
              <a:rPr lang="en-US" sz="16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Higit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aking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namalas</a:t>
            </a:r>
            <a:r>
              <a:rPr lang="en-US" sz="1600" b="1" dirty="0" smtClean="0">
                <a:solidFill>
                  <a:srgbClr val="FF0000"/>
                </a:solidFill>
              </a:rPr>
              <a:t>, Do-on a-</a:t>
            </a:r>
            <a:r>
              <a:rPr lang="en-US" sz="1600" b="1" dirty="0" err="1" smtClean="0">
                <a:solidFill>
                  <a:srgbClr val="FF0000"/>
                </a:solidFill>
              </a:rPr>
              <a:t>ko</a:t>
            </a:r>
            <a:r>
              <a:rPr lang="en-US" sz="1600" b="1" dirty="0" smtClean="0">
                <a:solidFill>
                  <a:srgbClr val="FF0000"/>
                </a:solidFill>
              </a:rPr>
              <a:t> ma-</a:t>
            </a:r>
            <a:r>
              <a:rPr lang="en-US" sz="1600" b="1" dirty="0" err="1" smtClean="0">
                <a:solidFill>
                  <a:srgbClr val="FF0000"/>
                </a:solidFill>
              </a:rPr>
              <a:t>sa</a:t>
            </a:r>
            <a:r>
              <a:rPr lang="en-US" sz="1600" b="1" dirty="0" smtClean="0">
                <a:solidFill>
                  <a:srgbClr val="FF0000"/>
                </a:solidFill>
              </a:rPr>
              <a:t>-sad-</a:t>
            </a:r>
            <a:r>
              <a:rPr lang="en-US" sz="1600" b="1" dirty="0" err="1" smtClean="0">
                <a:solidFill>
                  <a:srgbClr val="FF0000"/>
                </a:solidFill>
              </a:rPr>
              <a:t>lak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	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Nais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ri’y</a:t>
            </a:r>
            <a:r>
              <a:rPr lang="en-US" sz="1600" b="1" dirty="0" smtClean="0">
                <a:solidFill>
                  <a:schemeClr val="bg1"/>
                </a:solidFill>
              </a:rPr>
              <a:t>  </a:t>
            </a:r>
            <a:r>
              <a:rPr lang="en-US" sz="1600" b="1" dirty="0" err="1" smtClean="0">
                <a:solidFill>
                  <a:schemeClr val="bg1"/>
                </a:solidFill>
              </a:rPr>
              <a:t>ang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tahanan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sa</a:t>
            </a:r>
            <a:r>
              <a:rPr lang="en-US" sz="1600" b="1" dirty="0" smtClean="0">
                <a:solidFill>
                  <a:schemeClr val="bg1"/>
                </a:solidFill>
              </a:rPr>
              <a:t> piling </a:t>
            </a:r>
            <a:r>
              <a:rPr lang="en-US" sz="1600" b="1" dirty="0" err="1" smtClean="0">
                <a:solidFill>
                  <a:schemeClr val="bg1"/>
                </a:solidFill>
              </a:rPr>
              <a:t>ng</a:t>
            </a:r>
            <a:r>
              <a:rPr lang="en-US" sz="1600" b="1" dirty="0" smtClean="0">
                <a:solidFill>
                  <a:schemeClr val="bg1"/>
                </a:solidFill>
              </a:rPr>
              <a:t> Dios </a:t>
            </a:r>
            <a:r>
              <a:rPr lang="en-US" sz="1600" b="1" dirty="0" err="1" smtClean="0">
                <a:solidFill>
                  <a:schemeClr val="bg1"/>
                </a:solidFill>
              </a:rPr>
              <a:t>kong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mahal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Maging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tukso’y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di</a:t>
            </a:r>
            <a:r>
              <a:rPr lang="en-US" sz="1600" b="1" dirty="0" smtClean="0">
                <a:solidFill>
                  <a:schemeClr val="bg1"/>
                </a:solidFill>
              </a:rPr>
              <a:t>  </a:t>
            </a:r>
            <a:r>
              <a:rPr lang="en-US" sz="1600" b="1" dirty="0" err="1" smtClean="0">
                <a:solidFill>
                  <a:schemeClr val="bg1"/>
                </a:solidFill>
              </a:rPr>
              <a:t>hahadlang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Kasama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ko’y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pawang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hirang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	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Ang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layon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ko</a:t>
            </a:r>
            <a:r>
              <a:rPr lang="en-US" sz="1600" b="1" dirty="0" smtClean="0">
                <a:solidFill>
                  <a:schemeClr val="bg1"/>
                </a:solidFill>
              </a:rPr>
              <a:t> ay </a:t>
            </a:r>
            <a:r>
              <a:rPr lang="en-US" sz="1600" b="1" dirty="0" err="1" smtClean="0">
                <a:solidFill>
                  <a:schemeClr val="bg1"/>
                </a:solidFill>
              </a:rPr>
              <a:t>ang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datnin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tahanang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nagnining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Doon</a:t>
            </a:r>
            <a:r>
              <a:rPr lang="en-US" sz="1600" b="1" dirty="0" smtClean="0">
                <a:solidFill>
                  <a:schemeClr val="bg1"/>
                </a:solidFill>
              </a:rPr>
              <a:t>  </a:t>
            </a:r>
            <a:r>
              <a:rPr lang="en-US" sz="1600" b="1" dirty="0" err="1" smtClean="0">
                <a:solidFill>
                  <a:schemeClr val="bg1"/>
                </a:solidFill>
              </a:rPr>
              <a:t>sa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langit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daodalhin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</a:rPr>
              <a:t>Sa </a:t>
            </a:r>
            <a:r>
              <a:rPr lang="en-US" sz="1600" b="1" dirty="0" err="1" smtClean="0">
                <a:solidFill>
                  <a:schemeClr val="bg1"/>
                </a:solidFill>
              </a:rPr>
              <a:t>hantunga’y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mapapansin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  <a:endParaRPr lang="en-US" sz="1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38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Tungong Langit Sa Pag Akyat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Pataas na nagtumulin</dc:title>
  <dc:creator>mary</dc:creator>
  <cp:lastModifiedBy>mary</cp:lastModifiedBy>
  <cp:revision>33</cp:revision>
  <dcterms:created xsi:type="dcterms:W3CDTF">2021-05-25T15:13:38Z</dcterms:created>
  <dcterms:modified xsi:type="dcterms:W3CDTF">2021-05-25T17:37:58Z</dcterms:modified>
</cp:coreProperties>
</file>