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A8FE-7A1E-4677-9AC8-EEA63782F94D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23D3-3FBF-4C13-B5A3-0DCBDF82FA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rd I Lift Your Name On High3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-1"/>
            <a:ext cx="9144000" cy="6873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ôn Cao Danh Chú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4392488" cy="43204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Tôn</a:t>
            </a:r>
            <a:r>
              <a:rPr lang="en-US" b="1" dirty="0"/>
              <a:t> Cao </a:t>
            </a:r>
            <a:r>
              <a:rPr lang="en-US" b="1" dirty="0" err="1"/>
              <a:t>Danh</a:t>
            </a:r>
            <a:r>
              <a:rPr lang="en-US" b="1" dirty="0"/>
              <a:t> </a:t>
            </a:r>
            <a:r>
              <a:rPr lang="en-US" b="1" dirty="0" err="1"/>
              <a:t>Chúa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272808" cy="3312368"/>
          </a:xfrm>
        </p:spPr>
        <p:txBody>
          <a:bodyPr>
            <a:noAutofit/>
          </a:bodyPr>
          <a:lstStyle/>
          <a:p>
            <a:pPr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Lọng con chúc tôn danh cao sang, </a:t>
            </a:r>
          </a:p>
          <a:p>
            <a:pPr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Ngợi tôn Chúa con dâng lên tiếng ca, </a:t>
            </a:r>
          </a:p>
          <a:p>
            <a:pPr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Mừng vui biết Chúa ở trong con, </a:t>
            </a:r>
          </a:p>
          <a:p>
            <a:pPr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Ngài vui xuống dương gian để cứu con. </a:t>
            </a:r>
          </a:p>
          <a:p>
            <a:pPr algn="l"/>
            <a:endParaRPr lang="vi-V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800" b="1" dirty="0" smtClean="0">
                <a:solidFill>
                  <a:srgbClr val="FF0000"/>
                </a:solidFill>
              </a:rPr>
              <a:t>Chorus  </a:t>
            </a:r>
          </a:p>
          <a:p>
            <a:pPr algn="l"/>
            <a:r>
              <a:rPr lang="vi-VN" sz="1800" b="1" dirty="0" smtClean="0">
                <a:solidFill>
                  <a:srgbClr val="FF0000"/>
                </a:solidFill>
              </a:rPr>
              <a:t>Trên thiên cung Chúa xuống trần gian, để dẫn đưa con, </a:t>
            </a:r>
          </a:p>
          <a:p>
            <a:pPr algn="l"/>
            <a:r>
              <a:rPr lang="vi-VN" sz="1800" b="1" dirty="0" smtClean="0">
                <a:solidFill>
                  <a:srgbClr val="FF0000"/>
                </a:solidFill>
              </a:rPr>
              <a:t>Thân tan nát trên đồi kia, chết thay cho con, </a:t>
            </a:r>
          </a:p>
          <a:p>
            <a:pPr algn="l"/>
            <a:r>
              <a:rPr lang="vi-VN" sz="1800" b="1" dirty="0" smtClean="0">
                <a:solidFill>
                  <a:srgbClr val="FF0000"/>
                </a:solidFill>
              </a:rPr>
              <a:t>Cam tâm xuống mơi mồ sâu trong vinh hiển Chúa đã phục sinh; </a:t>
            </a:r>
          </a:p>
          <a:p>
            <a:pPr algn="l"/>
            <a:r>
              <a:rPr lang="vi-VN" sz="1800" b="1" dirty="0" smtClean="0">
                <a:solidFill>
                  <a:srgbClr val="FF0000"/>
                </a:solidFill>
              </a:rPr>
              <a:t>Nguyện danh Chúa muôn đời tôn cao.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Tôn Cao Danh Chúa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Tôn Cao Danh Chúa</dc:title>
  <dc:creator>mary</dc:creator>
  <cp:lastModifiedBy>mary</cp:lastModifiedBy>
  <cp:revision>5</cp:revision>
  <dcterms:created xsi:type="dcterms:W3CDTF">2021-05-31T15:09:03Z</dcterms:created>
  <dcterms:modified xsi:type="dcterms:W3CDTF">2021-05-31T17:26:06Z</dcterms:modified>
</cp:coreProperties>
</file>