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5F4-8DB5-4F09-BEBB-EA948493464F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CDAE-93E9-45E7-8AB7-C2BFD9BA9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5F4-8DB5-4F09-BEBB-EA948493464F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CDAE-93E9-45E7-8AB7-C2BFD9BA9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5F4-8DB5-4F09-BEBB-EA948493464F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CDAE-93E9-45E7-8AB7-C2BFD9BA9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5F4-8DB5-4F09-BEBB-EA948493464F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CDAE-93E9-45E7-8AB7-C2BFD9BA9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5F4-8DB5-4F09-BEBB-EA948493464F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CDAE-93E9-45E7-8AB7-C2BFD9BA9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5F4-8DB5-4F09-BEBB-EA948493464F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CDAE-93E9-45E7-8AB7-C2BFD9BA9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5F4-8DB5-4F09-BEBB-EA948493464F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CDAE-93E9-45E7-8AB7-C2BFD9BA9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5F4-8DB5-4F09-BEBB-EA948493464F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CDAE-93E9-45E7-8AB7-C2BFD9BA9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5F4-8DB5-4F09-BEBB-EA948493464F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CDAE-93E9-45E7-8AB7-C2BFD9BA9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5F4-8DB5-4F09-BEBB-EA948493464F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CDAE-93E9-45E7-8AB7-C2BFD9BA9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5F4-8DB5-4F09-BEBB-EA948493464F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CDAE-93E9-45E7-8AB7-C2BFD9BA9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CD5F4-8DB5-4F09-BEBB-EA948493464F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3CDAE-93E9-45E7-8AB7-C2BFD9BA97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lahat ng sag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888432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Sa </a:t>
            </a:r>
            <a:r>
              <a:rPr lang="en-US" b="1" dirty="0" err="1" smtClean="0"/>
              <a:t>lahat</a:t>
            </a:r>
            <a:r>
              <a:rPr lang="en-US" b="1" dirty="0" smtClean="0"/>
              <a:t> </a:t>
            </a:r>
            <a:r>
              <a:rPr lang="en-US" b="1" dirty="0" err="1" smtClean="0"/>
              <a:t>ng</a:t>
            </a:r>
            <a:r>
              <a:rPr lang="en-US" b="1" dirty="0" smtClean="0"/>
              <a:t> </a:t>
            </a:r>
            <a:r>
              <a:rPr lang="en-US" b="1" dirty="0" err="1" smtClean="0"/>
              <a:t>saglit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836712"/>
            <a:ext cx="7376864" cy="5616624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saglit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Tunay</a:t>
            </a:r>
            <a:r>
              <a:rPr lang="en-US" sz="2000" b="1" dirty="0" smtClean="0">
                <a:solidFill>
                  <a:srgbClr val="FF0000"/>
                </a:solidFill>
              </a:rPr>
              <a:t> Kang </a:t>
            </a:r>
            <a:r>
              <a:rPr lang="en-US" sz="2000" b="1" dirty="0" err="1" smtClean="0">
                <a:solidFill>
                  <a:srgbClr val="FF0000"/>
                </a:solidFill>
              </a:rPr>
              <a:t>kailangan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Sa </a:t>
            </a:r>
            <a:r>
              <a:rPr lang="en-US" sz="2000" b="1" dirty="0" err="1" smtClean="0">
                <a:solidFill>
                  <a:srgbClr val="FF0000"/>
                </a:solidFill>
              </a:rPr>
              <a:t>lahat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araw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Pagpalain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tunay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aming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buhay</a:t>
            </a:r>
            <a:r>
              <a:rPr lang="en-US" sz="2000" b="1" dirty="0" smtClean="0">
                <a:solidFill>
                  <a:srgbClr val="FF0000"/>
                </a:solidFill>
              </a:rPr>
              <a:t>!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taglay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Kaluliwa’y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yakap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Kahinaan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alalayan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Katawang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lupaypay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Saklolohan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damdamin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linisin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payapain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hilahil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71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 lahat ng saglit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Kailangan Ko Kayo</dc:title>
  <dc:creator>mary</dc:creator>
  <cp:lastModifiedBy>mary</cp:lastModifiedBy>
  <cp:revision>20</cp:revision>
  <dcterms:created xsi:type="dcterms:W3CDTF">2020-09-26T16:14:09Z</dcterms:created>
  <dcterms:modified xsi:type="dcterms:W3CDTF">2021-05-22T17:38:17Z</dcterms:modified>
</cp:coreProperties>
</file>