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96EF-FA6A-449B-B484-178315C2A7EA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8D85-0C7D-4198-B223-D0E70CDA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96EF-FA6A-449B-B484-178315C2A7EA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8D85-0C7D-4198-B223-D0E70CDA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96EF-FA6A-449B-B484-178315C2A7EA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8D85-0C7D-4198-B223-D0E70CDA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96EF-FA6A-449B-B484-178315C2A7EA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8D85-0C7D-4198-B223-D0E70CDA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96EF-FA6A-449B-B484-178315C2A7EA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8D85-0C7D-4198-B223-D0E70CDA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96EF-FA6A-449B-B484-178315C2A7EA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8D85-0C7D-4198-B223-D0E70CDA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96EF-FA6A-449B-B484-178315C2A7EA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8D85-0C7D-4198-B223-D0E70CDA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96EF-FA6A-449B-B484-178315C2A7EA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8D85-0C7D-4198-B223-D0E70CDA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96EF-FA6A-449B-B484-178315C2A7EA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8D85-0C7D-4198-B223-D0E70CDA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96EF-FA6A-449B-B484-178315C2A7EA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8D85-0C7D-4198-B223-D0E70CDA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96EF-FA6A-449B-B484-178315C2A7EA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68D85-0C7D-4198-B223-D0E70CDA9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396EF-FA6A-449B-B484-178315C2A7EA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68D85-0C7D-4198-B223-D0E70CDA9B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Mundo ay Kagalak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256584" cy="54867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 </a:t>
            </a:r>
            <a:r>
              <a:rPr lang="en-US" b="1" dirty="0" err="1"/>
              <a:t>Mundo</a:t>
            </a:r>
            <a:r>
              <a:rPr lang="en-US" b="1" dirty="0"/>
              <a:t> ay </a:t>
            </a:r>
            <a:r>
              <a:rPr lang="en-US" b="1" dirty="0" err="1"/>
              <a:t>Kagalakan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908720"/>
            <a:ext cx="7416824" cy="5544616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isi–nilang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Mag-awitan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Banal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Banal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Banal,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magawitan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katu–paran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D’yos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maghahari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Mal’wal–hati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katwi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ran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Pagharian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D’yos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makakamtan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Ka–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ta’s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D’yos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l’walha–tiin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N’ya’y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Suma’tin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Sanggol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sinilang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Sanggol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sinilang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‘ting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katubusan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105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 Mundo ay Kagalakan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Mundo ay Kagalakan</dc:title>
  <dc:creator>mary</dc:creator>
  <cp:lastModifiedBy>mary</cp:lastModifiedBy>
  <cp:revision>3</cp:revision>
  <dcterms:created xsi:type="dcterms:W3CDTF">2021-05-14T18:32:00Z</dcterms:created>
  <dcterms:modified xsi:type="dcterms:W3CDTF">2021-05-17T20:47:13Z</dcterms:modified>
</cp:coreProperties>
</file>