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AAEF-625A-4E85-ADC3-AC338D44B1C1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FC57-AD28-471B-AF82-3C6171588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AAEF-625A-4E85-ADC3-AC338D44B1C1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FC57-AD28-471B-AF82-3C6171588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AAEF-625A-4E85-ADC3-AC338D44B1C1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FC57-AD28-471B-AF82-3C6171588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AAEF-625A-4E85-ADC3-AC338D44B1C1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FC57-AD28-471B-AF82-3C6171588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AAEF-625A-4E85-ADC3-AC338D44B1C1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FC57-AD28-471B-AF82-3C6171588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AAEF-625A-4E85-ADC3-AC338D44B1C1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FC57-AD28-471B-AF82-3C6171588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AAEF-625A-4E85-ADC3-AC338D44B1C1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FC57-AD28-471B-AF82-3C6171588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AAEF-625A-4E85-ADC3-AC338D44B1C1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FC57-AD28-471B-AF82-3C6171588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AAEF-625A-4E85-ADC3-AC338D44B1C1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FC57-AD28-471B-AF82-3C6171588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AAEF-625A-4E85-ADC3-AC338D44B1C1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FC57-AD28-471B-AF82-3C6171588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AAEF-625A-4E85-ADC3-AC338D44B1C1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3FC57-AD28-471B-AF82-3C61715885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FAAEF-625A-4E85-ADC3-AC338D44B1C1}" type="datetimeFigureOut">
              <a:rPr lang="en-US" smtClean="0"/>
              <a:pPr/>
              <a:t>5/9/2021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3FC57-AD28-471B-AF82-3C61715885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can only imagi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edo Imaginar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392488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Puedo</a:t>
            </a:r>
            <a:r>
              <a:rPr lang="en-US" b="1" dirty="0" smtClean="0"/>
              <a:t> </a:t>
            </a:r>
            <a:r>
              <a:rPr lang="en-US" b="1" dirty="0" err="1" smtClean="0"/>
              <a:t>Imaginarme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964488" cy="475252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imaginarme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soñar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sera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frente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imaginarme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rostro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frente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mi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imaginarme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Rodeado de tu gloria que </a:t>
            </a:r>
            <a:r>
              <a:rPr lang="es-ES" sz="1800" b="1" dirty="0" err="1" smtClean="0">
                <a:solidFill>
                  <a:srgbClr val="FF0000"/>
                </a:solidFill>
              </a:rPr>
              <a:t>sentira</a:t>
            </a:r>
            <a:r>
              <a:rPr lang="es-ES" sz="1800" b="1" dirty="0" smtClean="0">
                <a:solidFill>
                  <a:srgbClr val="FF0000"/>
                </a:solidFill>
              </a:rPr>
              <a:t> mi ser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err="1" smtClean="0">
                <a:solidFill>
                  <a:srgbClr val="FF0000"/>
                </a:solidFill>
              </a:rPr>
              <a:t>Dansare</a:t>
            </a:r>
            <a:r>
              <a:rPr lang="es-ES" sz="1800" b="1" dirty="0" smtClean="0">
                <a:solidFill>
                  <a:srgbClr val="FF0000"/>
                </a:solidFill>
              </a:rPr>
              <a:t> por ti mi Cristo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O en silencio quedare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err="1" smtClean="0">
                <a:solidFill>
                  <a:srgbClr val="FF0000"/>
                </a:solidFill>
              </a:rPr>
              <a:t>Estare</a:t>
            </a:r>
            <a:r>
              <a:rPr lang="es-ES" sz="1800" b="1" dirty="0" smtClean="0">
                <a:solidFill>
                  <a:srgbClr val="FF0000"/>
                </a:solidFill>
              </a:rPr>
              <a:t> de pie en tu gloria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Me </a:t>
            </a:r>
            <a:r>
              <a:rPr lang="es-ES" sz="1800" b="1" dirty="0" err="1" smtClean="0">
                <a:solidFill>
                  <a:srgbClr val="FF0000"/>
                </a:solidFill>
              </a:rPr>
              <a:t>tendre</a:t>
            </a:r>
            <a:r>
              <a:rPr lang="es-ES" sz="1800" b="1" dirty="0" smtClean="0">
                <a:solidFill>
                  <a:srgbClr val="FF0000"/>
                </a:solidFill>
              </a:rPr>
              <a:t> que </a:t>
            </a:r>
            <a:r>
              <a:rPr lang="es-ES" sz="1800" b="1" dirty="0" err="1" smtClean="0">
                <a:solidFill>
                  <a:srgbClr val="FF0000"/>
                </a:solidFill>
              </a:rPr>
              <a:t>arollidar</a:t>
            </a:r>
            <a:r>
              <a:rPr lang="es-ES" sz="1800" b="1" dirty="0" smtClean="0">
                <a:solidFill>
                  <a:srgbClr val="FF0000"/>
                </a:solidFill>
              </a:rPr>
              <a:t/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Cantare aleluya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err="1" smtClean="0">
                <a:solidFill>
                  <a:srgbClr val="FF0000"/>
                </a:solidFill>
              </a:rPr>
              <a:t>Quizas</a:t>
            </a:r>
            <a:r>
              <a:rPr lang="es-ES" sz="1800" b="1" dirty="0" smtClean="0">
                <a:solidFill>
                  <a:srgbClr val="FF0000"/>
                </a:solidFill>
              </a:rPr>
              <a:t> aun ni pueda hablar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Puedo imaginarme </a:t>
            </a:r>
            <a:r>
              <a:rPr lang="es-ES" sz="1800" b="1" dirty="0" smtClean="0">
                <a:solidFill>
                  <a:srgbClr val="FF0000"/>
                </a:solidFill>
              </a:rPr>
              <a:t>e </a:t>
            </a:r>
            <a:r>
              <a:rPr lang="es-ES" sz="1800" b="1" dirty="0" smtClean="0">
                <a:solidFill>
                  <a:srgbClr val="FF0000"/>
                </a:solidFill>
              </a:rPr>
              <a:t>solo </a:t>
            </a:r>
            <a:r>
              <a:rPr lang="es-ES" sz="1800" b="1" dirty="0" smtClean="0">
                <a:solidFill>
                  <a:srgbClr val="FF0000"/>
                </a:solidFill>
              </a:rPr>
              <a:t>imaginarme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imaginarme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que yo vea el reflejo del hijo de Dios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Puedo imaginarme una eternidad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siempre solo adorar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Puedo imaginarme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solo imaginarme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Puedo imaginarme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solo imaginarme</a:t>
            </a:r>
          </a:p>
          <a:p>
            <a:pPr algn="l"/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Yoooo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puedo imaginarme solo imaginarme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Puedo imaginarme una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eternidad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rostro frente a mi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Puedo imaginarme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Puedo Imaginarme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solo pudiera imaginar</dc:title>
  <dc:creator>mary</dc:creator>
  <cp:lastModifiedBy>mary</cp:lastModifiedBy>
  <cp:revision>10</cp:revision>
  <dcterms:created xsi:type="dcterms:W3CDTF">2021-05-07T21:36:51Z</dcterms:created>
  <dcterms:modified xsi:type="dcterms:W3CDTF">2021-05-09T22:52:38Z</dcterms:modified>
</cp:coreProperties>
</file>