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FE84F-6F51-4E46-9710-DF06F180FFAB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B512-AEAA-46D3-9F3C-0A17A3A160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FE84F-6F51-4E46-9710-DF06F180FFAB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B512-AEAA-46D3-9F3C-0A17A3A160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FE84F-6F51-4E46-9710-DF06F180FFAB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B512-AEAA-46D3-9F3C-0A17A3A160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FE84F-6F51-4E46-9710-DF06F180FFAB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B512-AEAA-46D3-9F3C-0A17A3A160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FE84F-6F51-4E46-9710-DF06F180FFAB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B512-AEAA-46D3-9F3C-0A17A3A160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FE84F-6F51-4E46-9710-DF06F180FFAB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B512-AEAA-46D3-9F3C-0A17A3A160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FE84F-6F51-4E46-9710-DF06F180FFAB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B512-AEAA-46D3-9F3C-0A17A3A160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FE84F-6F51-4E46-9710-DF06F180FFAB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B512-AEAA-46D3-9F3C-0A17A3A160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FE84F-6F51-4E46-9710-DF06F180FFAB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B512-AEAA-46D3-9F3C-0A17A3A160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FE84F-6F51-4E46-9710-DF06F180FFAB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B512-AEAA-46D3-9F3C-0A17A3A160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FE84F-6F51-4E46-9710-DF06F180FFAB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B512-AEAA-46D3-9F3C-0A17A3A160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FE84F-6F51-4E46-9710-DF06F180FFAB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2B512-AEAA-46D3-9F3C-0A17A3A160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avoir, Like a Shepherd Lead Us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stor Kang Aming Patnug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0"/>
            <a:ext cx="6408712" cy="50648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Pastor Kang </a:t>
            </a:r>
            <a:r>
              <a:rPr lang="en-US" b="1" dirty="0" err="1"/>
              <a:t>Aming</a:t>
            </a:r>
            <a:r>
              <a:rPr lang="en-US" b="1" dirty="0"/>
              <a:t> </a:t>
            </a:r>
            <a:r>
              <a:rPr lang="en-US" b="1" dirty="0" err="1"/>
              <a:t>Patnugot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65920"/>
            <a:ext cx="5581128" cy="629208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Pastor Kang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patnugot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Pagiingat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lubos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nagdudulot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tahanang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malugod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Mapagpala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naming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tumubos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Mapagpala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naming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tumubos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ngayo’y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alagaan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Sapagka’t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Kaya’t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Itungo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maligaw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Mapagpala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naming Jesus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Dinggin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luhog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Mapagpala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naming Jesus,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Dinggin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luhog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ay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lubha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Iligtas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dalita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Mapagpala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naming Jesus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Lingapin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lunos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Mapagpala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naming Jesus,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Lingapin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lunos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dagling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mangatutuhan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Banal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kalooban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pakamtan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nangangailangan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Mapagpala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naming Jesus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Lubusin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pagibig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Mapagpala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naming Jesus,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Lubusin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pagibig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119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Pastor Kang Aming Patnugot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Huwag Mo Sanang Isipin</dc:title>
  <dc:creator>mary</dc:creator>
  <cp:lastModifiedBy>mary</cp:lastModifiedBy>
  <cp:revision>24</cp:revision>
  <dcterms:created xsi:type="dcterms:W3CDTF">2021-04-30T20:22:44Z</dcterms:created>
  <dcterms:modified xsi:type="dcterms:W3CDTF">2021-05-04T17:19:30Z</dcterms:modified>
</cp:coreProperties>
</file>