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F6F5C-0F35-474C-B07B-7DD399A5BBA5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326A-B8D5-494A-9F26-EB65224EB1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ntesi waju Lona 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11256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>
                <a:solidFill>
                  <a:schemeClr val="bg1"/>
                </a:solidFill>
              </a:rPr>
              <a:t>Mo </a:t>
            </a:r>
            <a:r>
              <a:rPr lang="pl-PL" b="1" dirty="0">
                <a:solidFill>
                  <a:schemeClr val="bg1"/>
                </a:solidFill>
              </a:rPr>
              <a:t>ntesi waju Lona Na</a:t>
            </a:r>
            <a:br>
              <a:rPr lang="pl-PL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32859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Mo n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siwaju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  Mo </a:t>
            </a:r>
            <a:r>
              <a:rPr lang="en-US" sz="1800" b="1" dirty="0" smtClean="0">
                <a:solidFill>
                  <a:schemeClr val="bg1"/>
                </a:solidFill>
              </a:rPr>
              <a:t>n </a:t>
            </a:r>
            <a:r>
              <a:rPr lang="en-US" sz="1800" b="1" dirty="0" err="1" smtClean="0">
                <a:solidFill>
                  <a:schemeClr val="bg1"/>
                </a:solidFill>
              </a:rPr>
              <a:t>goke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lojojumo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Mo n </a:t>
            </a:r>
            <a:r>
              <a:rPr lang="en-US" sz="1800" b="1" dirty="0" err="1" smtClean="0">
                <a:solidFill>
                  <a:schemeClr val="bg1"/>
                </a:solidFill>
              </a:rPr>
              <a:t>gbadura</a:t>
            </a:r>
            <a:r>
              <a:rPr lang="en-US" sz="1800" b="1" dirty="0" smtClean="0">
                <a:solidFill>
                  <a:schemeClr val="bg1"/>
                </a:solidFill>
              </a:rPr>
              <a:t> bi mo </a:t>
            </a:r>
            <a:r>
              <a:rPr lang="en-US" sz="1800" b="1" dirty="0" err="1" smtClean="0">
                <a:solidFill>
                  <a:schemeClr val="bg1"/>
                </a:solidFill>
              </a:rPr>
              <a:t>ti</a:t>
            </a:r>
            <a:r>
              <a:rPr lang="en-US" sz="1800" b="1" dirty="0" smtClean="0">
                <a:solidFill>
                  <a:schemeClr val="bg1"/>
                </a:solidFill>
              </a:rPr>
              <a:t> n </a:t>
            </a:r>
            <a:r>
              <a:rPr lang="en-US" sz="1800" b="1" dirty="0" smtClean="0">
                <a:solidFill>
                  <a:schemeClr val="bg1"/>
                </a:solidFill>
              </a:rPr>
              <a:t>lo  </a:t>
            </a:r>
            <a:r>
              <a:rPr lang="en-US" sz="1800" b="1" dirty="0" err="1" smtClean="0">
                <a:solidFill>
                  <a:schemeClr val="bg1"/>
                </a:solidFill>
              </a:rPr>
              <a:t>Oluwa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gbe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soke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gbe</a:t>
            </a:r>
            <a:r>
              <a:rPr lang="en-US" sz="1800" b="1" dirty="0" smtClean="0">
                <a:solidFill>
                  <a:srgbClr val="FF0000"/>
                </a:solidFill>
              </a:rPr>
              <a:t> mi </a:t>
            </a:r>
            <a:r>
              <a:rPr lang="en-US" sz="1800" b="1" dirty="0" err="1" smtClean="0">
                <a:solidFill>
                  <a:srgbClr val="FF0000"/>
                </a:solidFill>
              </a:rPr>
              <a:t>soke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Fami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lo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giga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Apata</a:t>
            </a:r>
            <a:r>
              <a:rPr lang="en-US" sz="1800" b="1" dirty="0" smtClean="0">
                <a:solidFill>
                  <a:srgbClr val="FF0000"/>
                </a:solidFill>
              </a:rPr>
              <a:t> to </a:t>
            </a:r>
            <a:r>
              <a:rPr lang="en-US" sz="1800" b="1" dirty="0" err="1" smtClean="0">
                <a:solidFill>
                  <a:srgbClr val="FF0000"/>
                </a:solidFill>
              </a:rPr>
              <a:t>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jumi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lo 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gbe</a:t>
            </a:r>
            <a:r>
              <a:rPr lang="en-US" sz="1800" b="1" dirty="0" smtClean="0">
                <a:solidFill>
                  <a:srgbClr val="FF0000"/>
                </a:solidFill>
              </a:rPr>
              <a:t> mi </a:t>
            </a:r>
            <a:r>
              <a:rPr lang="en-US" sz="1800" b="1" dirty="0" err="1" smtClean="0">
                <a:solidFill>
                  <a:srgbClr val="FF0000"/>
                </a:solidFill>
              </a:rPr>
              <a:t>soke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Ife </a:t>
            </a:r>
            <a:r>
              <a:rPr lang="en-US" sz="1800" b="1" dirty="0" err="1" smtClean="0">
                <a:solidFill>
                  <a:schemeClr val="bg1"/>
                </a:solidFill>
              </a:rPr>
              <a:t>okan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duro</a:t>
            </a:r>
            <a:r>
              <a:rPr lang="en-US" sz="1800" b="1" dirty="0" smtClean="0">
                <a:solidFill>
                  <a:schemeClr val="bg1"/>
                </a:solidFill>
              </a:rPr>
              <a:t>   </a:t>
            </a:r>
            <a:r>
              <a:rPr lang="en-US" sz="1800" b="1" dirty="0" err="1" smtClean="0">
                <a:solidFill>
                  <a:schemeClr val="bg1"/>
                </a:solidFill>
              </a:rPr>
              <a:t>Larin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'</a:t>
            </a:r>
            <a:r>
              <a:rPr lang="en-US" sz="1800" b="1" dirty="0" err="1" smtClean="0">
                <a:solidFill>
                  <a:schemeClr val="bg1"/>
                </a:solidFill>
              </a:rPr>
              <a:t>yemeji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at'eru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miran</a:t>
            </a:r>
            <a:r>
              <a:rPr lang="en-US" sz="1800" b="1" dirty="0" smtClean="0">
                <a:solidFill>
                  <a:schemeClr val="bg1"/>
                </a:solidFill>
              </a:rPr>
              <a:t> le ma </a:t>
            </a:r>
            <a:r>
              <a:rPr lang="en-US" sz="1800" b="1" dirty="0" err="1" smtClean="0">
                <a:solidFill>
                  <a:schemeClr val="bg1"/>
                </a:solidFill>
              </a:rPr>
              <a:t>gbe'be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Ibi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giga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lokan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fe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Mo </a:t>
            </a:r>
            <a:r>
              <a:rPr lang="en-US" sz="1800" b="1" dirty="0" err="1" smtClean="0">
                <a:solidFill>
                  <a:schemeClr val="bg1"/>
                </a:solidFill>
              </a:rPr>
              <a:t>fe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ju</a:t>
            </a:r>
            <a:r>
              <a:rPr lang="en-US" sz="1800" b="1" dirty="0" smtClean="0">
                <a:solidFill>
                  <a:schemeClr val="bg1"/>
                </a:solidFill>
              </a:rPr>
              <a:t> aye </a:t>
            </a:r>
            <a:r>
              <a:rPr lang="en-US" sz="1800" b="1" dirty="0" smtClean="0">
                <a:solidFill>
                  <a:schemeClr val="bg1"/>
                </a:solidFill>
              </a:rPr>
              <a:t>lo 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ogo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julo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Mo </a:t>
            </a:r>
            <a:r>
              <a:rPr lang="en-US" sz="1800" b="1" dirty="0" err="1" smtClean="0">
                <a:solidFill>
                  <a:schemeClr val="bg1"/>
                </a:solidFill>
              </a:rPr>
              <a:t>ngbadura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nle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smtClean="0">
                <a:solidFill>
                  <a:schemeClr val="bg1"/>
                </a:solidFill>
              </a:rPr>
              <a:t>'be  </a:t>
            </a:r>
            <a:r>
              <a:rPr lang="en-US" sz="1800" b="1" dirty="0" err="1" smtClean="0">
                <a:solidFill>
                  <a:schemeClr val="bg1"/>
                </a:solidFill>
              </a:rPr>
              <a:t>Oluwa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mumi</a:t>
            </a:r>
            <a:r>
              <a:rPr lang="en-US" sz="1800" b="1" dirty="0" smtClean="0">
                <a:solidFill>
                  <a:schemeClr val="bg1"/>
                </a:solidFill>
              </a:rPr>
              <a:t> de 'le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Fa</a:t>
            </a:r>
            <a:r>
              <a:rPr lang="en-US" sz="1800" b="1" dirty="0" smtClean="0">
                <a:solidFill>
                  <a:schemeClr val="bg1"/>
                </a:solidFill>
              </a:rPr>
              <a:t> mi lo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giga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L’aisi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Re </a:t>
            </a:r>
            <a:r>
              <a:rPr lang="en-US" sz="1800" b="1" dirty="0" err="1" smtClean="0">
                <a:solidFill>
                  <a:schemeClr val="bg1"/>
                </a:solidFill>
              </a:rPr>
              <a:t>nko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le de 'be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Fa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titi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d’oke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orun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nkorin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lat'ibi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giga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ntesi waju Lona 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ntesi waju Lona Na </dc:title>
  <dc:creator>mary</dc:creator>
  <cp:lastModifiedBy>mary</cp:lastModifiedBy>
  <cp:revision>6</cp:revision>
  <dcterms:created xsi:type="dcterms:W3CDTF">2021-05-26T13:18:15Z</dcterms:created>
  <dcterms:modified xsi:type="dcterms:W3CDTF">2021-05-27T18:05:38Z</dcterms:modified>
</cp:coreProperties>
</file>