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49932-4BF5-4FBC-944B-EFB36D9368F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E9E5F-C7F7-4ACE-A899-EC4C445D86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bele Ninaende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Mbele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Ninaendelea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09328"/>
            <a:ext cx="6696744" cy="578802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Mbele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ninaendelea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ninazidi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kutembea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maombi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uyasikie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Ee</a:t>
            </a:r>
            <a:r>
              <a:rPr lang="en-US" b="1" dirty="0" smtClean="0">
                <a:solidFill>
                  <a:schemeClr val="bg1"/>
                </a:solidFill>
              </a:rPr>
              <a:t> Bwana </a:t>
            </a:r>
            <a:r>
              <a:rPr lang="en-US" b="1" dirty="0" err="1" smtClean="0">
                <a:solidFill>
                  <a:schemeClr val="bg1"/>
                </a:solidFill>
              </a:rPr>
              <a:t>unipandishe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Ee</a:t>
            </a:r>
            <a:r>
              <a:rPr lang="en-US" b="1" dirty="0" smtClean="0">
                <a:solidFill>
                  <a:srgbClr val="FF0000"/>
                </a:solidFill>
              </a:rPr>
              <a:t> Bwana </a:t>
            </a:r>
            <a:r>
              <a:rPr lang="en-US" b="1" dirty="0" err="1" smtClean="0">
                <a:solidFill>
                  <a:srgbClr val="FF0000"/>
                </a:solidFill>
              </a:rPr>
              <a:t>uniinue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imani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nisimame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Nipande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milima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yote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Ee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Bwana </a:t>
            </a:r>
            <a:r>
              <a:rPr lang="en-US" b="1" dirty="0" err="1" smtClean="0">
                <a:solidFill>
                  <a:srgbClr val="FF0000"/>
                </a:solidFill>
              </a:rPr>
              <a:t>unipandishe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Nataka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nipandishwe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juu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zaidi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mawingu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Nitaomba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nifikishe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Ee</a:t>
            </a:r>
            <a:r>
              <a:rPr lang="en-US" b="1" dirty="0" smtClean="0">
                <a:solidFill>
                  <a:schemeClr val="bg1"/>
                </a:solidFill>
              </a:rPr>
              <a:t> Bwana </a:t>
            </a:r>
            <a:r>
              <a:rPr lang="en-US" b="1" dirty="0" err="1" smtClean="0">
                <a:solidFill>
                  <a:schemeClr val="bg1"/>
                </a:solidFill>
              </a:rPr>
              <a:t>unipandishe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Sina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tamani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nikae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mahali</a:t>
            </a:r>
            <a:r>
              <a:rPr lang="en-US" b="1" dirty="0" smtClean="0">
                <a:solidFill>
                  <a:schemeClr val="bg1"/>
                </a:solidFill>
              </a:rPr>
              <a:t>, pa </a:t>
            </a:r>
            <a:r>
              <a:rPr lang="en-US" b="1" dirty="0" err="1" smtClean="0">
                <a:solidFill>
                  <a:schemeClr val="bg1"/>
                </a:solidFill>
              </a:rPr>
              <a:t>shaka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kamwe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Hapo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wengi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wanakaa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kuendelea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naomba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Nisikae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duniani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mahali</a:t>
            </a:r>
            <a:r>
              <a:rPr lang="en-US" b="1" dirty="0" smtClean="0">
                <a:solidFill>
                  <a:schemeClr val="bg1"/>
                </a:solidFill>
              </a:rPr>
              <a:t> pa </a:t>
            </a:r>
            <a:r>
              <a:rPr lang="en-US" b="1" dirty="0" err="1" smtClean="0">
                <a:solidFill>
                  <a:schemeClr val="bg1"/>
                </a:solidFill>
              </a:rPr>
              <a:t>shetani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Natazamia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mbinguni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aitafika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imani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Mbele Ninaendelea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Mbele Ninaendelea</dc:title>
  <dc:creator>mary</dc:creator>
  <cp:lastModifiedBy>mary</cp:lastModifiedBy>
  <cp:revision>6</cp:revision>
  <dcterms:created xsi:type="dcterms:W3CDTF">2021-05-26T13:37:24Z</dcterms:created>
  <dcterms:modified xsi:type="dcterms:W3CDTF">2021-05-27T16:47:58Z</dcterms:modified>
</cp:coreProperties>
</file>