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649C47-10AA-4902-A72A-AF2F671BA62F}" type="datetimeFigureOut">
              <a:rPr lang="en-US" smtClean="0"/>
              <a:pPr/>
              <a:t>5/21/2021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D0530-C029-4820-A14D-3B1CB9C94A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hal Ako ni H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0"/>
            <a:ext cx="4536504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Mahal</a:t>
            </a:r>
            <a:r>
              <a:rPr lang="en-US" b="1" dirty="0" smtClean="0"/>
              <a:t> </a:t>
            </a:r>
            <a:r>
              <a:rPr lang="en-US" b="1" dirty="0" err="1"/>
              <a:t>Ako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Hesus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08720"/>
            <a:ext cx="2952328" cy="5040560"/>
          </a:xfrm>
        </p:spPr>
        <p:txBody>
          <a:bodyPr>
            <a:noAutofit/>
          </a:bodyPr>
          <a:lstStyle/>
          <a:p>
            <a:pPr algn="l" fontAlgn="base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Bibliya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bata't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matanda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lingatan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tuwina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2000" b="1" dirty="0" smtClean="0">
                <a:solidFill>
                  <a:srgbClr val="FF0000"/>
                </a:solidFill>
              </a:rPr>
              <a:t>Refrain </a:t>
            </a:r>
          </a:p>
          <a:p>
            <a:pPr algn="l" fontAlgn="base"/>
            <a:r>
              <a:rPr lang="en-US" sz="2000" b="1" dirty="0" err="1" smtClean="0">
                <a:solidFill>
                  <a:srgbClr val="FF0000"/>
                </a:solidFill>
              </a:rPr>
              <a:t>Mahal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ako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Hesus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fontAlgn="base"/>
            <a:r>
              <a:rPr lang="en-US" sz="2000" b="1" dirty="0" err="1" smtClean="0">
                <a:solidFill>
                  <a:srgbClr val="FF0000"/>
                </a:solidFill>
              </a:rPr>
              <a:t>Mahal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ako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Hesus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</a:p>
          <a:p>
            <a:pPr algn="l" fontAlgn="base"/>
            <a:r>
              <a:rPr lang="en-US" sz="2000" b="1" dirty="0" err="1" smtClean="0">
                <a:solidFill>
                  <a:srgbClr val="FF0000"/>
                </a:solidFill>
              </a:rPr>
              <a:t>Mahal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ako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ni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Hesus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fontAlgn="base"/>
            <a:r>
              <a:rPr lang="en-US" sz="2000" b="1" dirty="0" err="1" smtClean="0">
                <a:solidFill>
                  <a:srgbClr val="FF0000"/>
                </a:solidFill>
              </a:rPr>
              <a:t>Sabi</a:t>
            </a:r>
            <a:r>
              <a:rPr lang="en-US" sz="2000" b="1" dirty="0" smtClean="0">
                <a:solidFill>
                  <a:srgbClr val="FF0000"/>
                </a:solidFill>
              </a:rPr>
              <a:t>  </a:t>
            </a:r>
            <a:r>
              <a:rPr lang="en-US" sz="2000" b="1" dirty="0" err="1" smtClean="0">
                <a:solidFill>
                  <a:srgbClr val="FF0000"/>
                </a:solidFill>
              </a:rPr>
              <a:t>ng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Bibliya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 fontAlgn="base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 fontAlgn="base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araw-araw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Pinagpapala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</a:p>
          <a:p>
            <a:pPr algn="l" fontAlgn="base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kaibigan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 fontAlgn="base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44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Mahal Ako ni Hesus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Mahal Ako ni Hesus </dc:title>
  <dc:creator>mary</dc:creator>
  <cp:lastModifiedBy>mary</cp:lastModifiedBy>
  <cp:revision>17</cp:revision>
  <dcterms:created xsi:type="dcterms:W3CDTF">2021-05-19T18:21:24Z</dcterms:created>
  <dcterms:modified xsi:type="dcterms:W3CDTF">2021-05-21T20:17:52Z</dcterms:modified>
</cp:coreProperties>
</file>