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8879C-B936-45AA-BE94-3907BC0C581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E3470-5C93-4754-9D6F-6C1DE2E45B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daki jalan mu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Kudaki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jalan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mulia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840760" cy="46085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err="1" smtClean="0">
                <a:solidFill>
                  <a:schemeClr val="bg1"/>
                </a:solidFill>
              </a:rPr>
              <a:t>Kudaki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jalan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mulia</a:t>
            </a:r>
            <a:r>
              <a:rPr lang="en-US" sz="1800" b="1" dirty="0" smtClean="0">
                <a:solidFill>
                  <a:schemeClr val="bg1"/>
                </a:solidFill>
              </a:rPr>
              <a:t>; </a:t>
            </a:r>
            <a:r>
              <a:rPr lang="en-US" sz="1800" b="1" dirty="0" err="1" smtClean="0">
                <a:solidFill>
                  <a:schemeClr val="bg1"/>
                </a:solidFill>
              </a:rPr>
              <a:t>tetap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doaku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inilah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"</a:t>
            </a:r>
            <a:r>
              <a:rPr lang="en-US" sz="1800" b="1" dirty="0" err="1" smtClean="0">
                <a:solidFill>
                  <a:schemeClr val="bg1"/>
                </a:solidFill>
              </a:rPr>
              <a:t>Ke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tinggi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teguh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mantapkan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langkahku</a:t>
            </a:r>
            <a:r>
              <a:rPr lang="en-US" sz="1800" b="1" dirty="0" smtClean="0">
                <a:solidFill>
                  <a:schemeClr val="bg1"/>
                </a:solidFill>
              </a:rPr>
              <a:t>!"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Reff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angkat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diriku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lebih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dekat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kepadaMu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Di </a:t>
            </a:r>
            <a:r>
              <a:rPr lang="en-US" sz="1800" b="1" dirty="0" err="1" smtClean="0">
                <a:solidFill>
                  <a:srgbClr val="FF0000"/>
                </a:solidFill>
              </a:rPr>
              <a:t>tempat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tinggi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teguh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mantapkan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langkahku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Ku </a:t>
            </a:r>
            <a:r>
              <a:rPr lang="en-US" sz="1800" b="1" dirty="0" err="1" smtClean="0">
                <a:solidFill>
                  <a:schemeClr val="bg1"/>
                </a:solidFill>
              </a:rPr>
              <a:t>tidak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menetap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dalam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bimbang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gelap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rinduanku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tujuanku</a:t>
            </a:r>
            <a:r>
              <a:rPr lang="en-US" sz="1800" b="1" dirty="0" smtClean="0">
                <a:solidFill>
                  <a:schemeClr val="bg1"/>
                </a:solidFill>
              </a:rPr>
              <a:t>: </a:t>
            </a:r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yang </a:t>
            </a:r>
            <a:r>
              <a:rPr lang="en-US" sz="1800" b="1" dirty="0" err="1" smtClean="0">
                <a:solidFill>
                  <a:schemeClr val="bg1"/>
                </a:solidFill>
              </a:rPr>
              <a:t>tinggi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teguh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 'Ku </a:t>
            </a:r>
            <a:r>
              <a:rPr lang="en-US" sz="1800" b="1" dirty="0" err="1" smtClean="0">
                <a:solidFill>
                  <a:schemeClr val="bg1"/>
                </a:solidFill>
              </a:rPr>
              <a:t>ingin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hidup</a:t>
            </a:r>
            <a:r>
              <a:rPr lang="en-US" sz="1800" b="1" dirty="0" smtClean="0">
                <a:solidFill>
                  <a:schemeClr val="bg1"/>
                </a:solidFill>
              </a:rPr>
              <a:t> yang </a:t>
            </a:r>
            <a:r>
              <a:rPr lang="en-US" sz="1800" b="1" dirty="0" err="1" smtClean="0">
                <a:solidFill>
                  <a:schemeClr val="bg1"/>
                </a:solidFill>
              </a:rPr>
              <a:t>benar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jauh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tindak</a:t>
            </a:r>
            <a:r>
              <a:rPr lang="en-US" sz="1800" b="1" dirty="0" smtClean="0">
                <a:solidFill>
                  <a:schemeClr val="bg1"/>
                </a:solidFill>
              </a:rPr>
              <a:t> yang </a:t>
            </a:r>
            <a:r>
              <a:rPr lang="en-US" sz="1800" b="1" dirty="0" err="1" smtClean="0">
                <a:solidFill>
                  <a:schemeClr val="bg1"/>
                </a:solidFill>
              </a:rPr>
              <a:t>cemar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umatku</a:t>
            </a:r>
            <a:r>
              <a:rPr lang="en-US" sz="1800" b="1" dirty="0" smtClean="0">
                <a:solidFill>
                  <a:schemeClr val="bg1"/>
                </a:solidFill>
              </a:rPr>
              <a:t> kudus </a:t>
            </a:r>
            <a:r>
              <a:rPr lang="en-US" sz="1800" b="1" dirty="0" err="1" smtClean="0">
                <a:solidFill>
                  <a:schemeClr val="bg1"/>
                </a:solidFill>
              </a:rPr>
              <a:t>memanggilku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tinggi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teguh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4. </a:t>
            </a:r>
            <a:r>
              <a:rPr lang="en-US" sz="1800" b="1" dirty="0" err="1" smtClean="0">
                <a:solidFill>
                  <a:schemeClr val="bg1"/>
                </a:solidFill>
              </a:rPr>
              <a:t>Ingin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kucapai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puncak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t'rang</a:t>
            </a:r>
            <a:r>
              <a:rPr lang="en-US" sz="1800" b="1" dirty="0" smtClean="0">
                <a:solidFill>
                  <a:schemeClr val="bg1"/>
                </a:solidFill>
              </a:rPr>
              <a:t> yang paling </a:t>
            </a:r>
            <a:r>
              <a:rPr lang="en-US" sz="1800" b="1" dirty="0" err="1" smtClean="0">
                <a:solidFill>
                  <a:schemeClr val="bg1"/>
                </a:solidFill>
              </a:rPr>
              <a:t>agung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cemerlang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bimbing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diriku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makin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dekat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kepadaMu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Kudaki jalan mulia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Kudaki jalan mulia </dc:title>
  <dc:creator>mary</dc:creator>
  <cp:lastModifiedBy>mary</cp:lastModifiedBy>
  <cp:revision>3</cp:revision>
  <dcterms:created xsi:type="dcterms:W3CDTF">2021-05-27T13:59:01Z</dcterms:created>
  <dcterms:modified xsi:type="dcterms:W3CDTF">2021-05-27T15:40:46Z</dcterms:modified>
</cp:coreProperties>
</file>