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8821-7D0B-4D87-8F13-2BF0E4D2BF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D610-4A50-4026-9C34-82839048A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8821-7D0B-4D87-8F13-2BF0E4D2BF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D610-4A50-4026-9C34-82839048A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8821-7D0B-4D87-8F13-2BF0E4D2BF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D610-4A50-4026-9C34-82839048A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8821-7D0B-4D87-8F13-2BF0E4D2BF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D610-4A50-4026-9C34-82839048A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8821-7D0B-4D87-8F13-2BF0E4D2BF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D610-4A50-4026-9C34-82839048A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8821-7D0B-4D87-8F13-2BF0E4D2BF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D610-4A50-4026-9C34-82839048A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8821-7D0B-4D87-8F13-2BF0E4D2BF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D610-4A50-4026-9C34-82839048A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8821-7D0B-4D87-8F13-2BF0E4D2BF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D610-4A50-4026-9C34-82839048A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8821-7D0B-4D87-8F13-2BF0E4D2BF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D610-4A50-4026-9C34-82839048A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8821-7D0B-4D87-8F13-2BF0E4D2BF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D610-4A50-4026-9C34-82839048A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8821-7D0B-4D87-8F13-2BF0E4D2BF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D610-4A50-4026-9C34-82839048A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A8821-7D0B-4D87-8F13-2BF0E4D2BF6C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9D610-4A50-4026-9C34-82839048A1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o Tell the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Love to Tell the Story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16632"/>
            <a:ext cx="5184576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nn-NO" b="1" cap="small" dirty="0"/>
              <a:t> </a:t>
            </a:r>
            <a:r>
              <a:rPr lang="nn-NO" b="1" cap="small" dirty="0" smtClean="0"/>
              <a:t/>
            </a:r>
            <a:br>
              <a:rPr lang="nn-NO" b="1" cap="small" dirty="0" smtClean="0"/>
            </a:br>
            <a:r>
              <a:rPr lang="nn-NO" b="1" cap="small" dirty="0" smtClean="0"/>
              <a:t/>
            </a:r>
            <a:br>
              <a:rPr lang="nn-NO" b="1" cap="small" dirty="0" smtClean="0"/>
            </a:br>
            <a:r>
              <a:rPr lang="nn-NO" b="1" dirty="0" smtClean="0"/>
              <a:t>Kor </a:t>
            </a:r>
            <a:r>
              <a:rPr lang="nn-NO" b="1" dirty="0"/>
              <a:t>sælt det er å syngja</a:t>
            </a:r>
            <a:r>
              <a:rPr lang="nn-NO" dirty="0"/>
              <a:t/>
            </a:r>
            <a:br>
              <a:rPr lang="nn-NO" dirty="0"/>
            </a:br>
            <a:r>
              <a:rPr lang="nn-NO" b="1" cap="small" dirty="0"/>
              <a:t/>
            </a:r>
            <a:br>
              <a:rPr lang="nn-NO" b="1" cap="small" dirty="0"/>
            </a:br>
            <a:r>
              <a:rPr lang="ar-AE" b="1" dirty="0"/>
              <a:t/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5256584" cy="4658072"/>
          </a:xfrm>
        </p:spPr>
        <p:txBody>
          <a:bodyPr>
            <a:noAutofit/>
          </a:bodyPr>
          <a:lstStyle/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 sælt det er å syngja  den beste song på jord,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Jesus og hans æra,  hans kjærleik djup og stor!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 sælt det er å syngja  om denne soga sann!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stiller hjartans lengsla  som inkje anna kan.</a:t>
            </a:r>
          </a:p>
          <a:p>
            <a:pPr algn="l"/>
            <a:endParaRPr lang="nn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n-NO" sz="1800" b="1" dirty="0" smtClean="0">
                <a:solidFill>
                  <a:srgbClr val="FF0000"/>
                </a:solidFill>
              </a:rPr>
              <a:t>Kor:</a:t>
            </a:r>
          </a:p>
          <a:p>
            <a:pPr algn="l"/>
            <a:r>
              <a:rPr lang="nn-NO" sz="1800" b="1" dirty="0" smtClean="0">
                <a:solidFill>
                  <a:srgbClr val="FF0000"/>
                </a:solidFill>
              </a:rPr>
              <a:t>Ja, det er hjartetrongen  å syngja Jesussongen,</a:t>
            </a:r>
          </a:p>
          <a:p>
            <a:pPr algn="l"/>
            <a:r>
              <a:rPr lang="nn-NO" sz="1800" b="1" dirty="0" smtClean="0">
                <a:solidFill>
                  <a:srgbClr val="FF0000"/>
                </a:solidFill>
              </a:rPr>
              <a:t>den gamle, sæle soga,  i æva ljos og lang.</a:t>
            </a:r>
          </a:p>
          <a:p>
            <a:pPr algn="l"/>
            <a:endParaRPr lang="nn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 sælt det er å syngja;  meir fager, synest eg,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 alle gylne draumar  den soga er for meg.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gav meg fred i hjarta,  og ljos på livsens veg.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difor må eg syngja  den songen òg for deg.</a:t>
            </a:r>
          </a:p>
          <a:p>
            <a:pPr algn="l"/>
            <a:endParaRPr lang="nn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 sælt det er å syngja;  for dei som høyrde best,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 lengtar meir å læra  om det som gled oss mest.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når i livsens lundar  eg syng den nye song,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vert den gamle soga  eg elska her ein gong.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161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 Kor sælt det er å syngja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 sælt det er å syngja</dc:title>
  <dc:creator>mary</dc:creator>
  <cp:lastModifiedBy>FRONT</cp:lastModifiedBy>
  <cp:revision>7</cp:revision>
  <dcterms:created xsi:type="dcterms:W3CDTF">2021-05-30T19:30:31Z</dcterms:created>
  <dcterms:modified xsi:type="dcterms:W3CDTF">2024-02-07T15:35:13Z</dcterms:modified>
</cp:coreProperties>
</file>