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43" autoAdjust="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E82F4-3767-4872-9281-9DBBD2763FE9}" type="datetimeFigureOut">
              <a:rPr lang="en-US" smtClean="0"/>
              <a:pPr/>
              <a:t>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21C54-D408-4B02-A6F4-F28F242541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E82F4-3767-4872-9281-9DBBD2763FE9}" type="datetimeFigureOut">
              <a:rPr lang="en-US" smtClean="0"/>
              <a:pPr/>
              <a:t>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21C54-D408-4B02-A6F4-F28F242541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E82F4-3767-4872-9281-9DBBD2763FE9}" type="datetimeFigureOut">
              <a:rPr lang="en-US" smtClean="0"/>
              <a:pPr/>
              <a:t>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21C54-D408-4B02-A6F4-F28F242541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E82F4-3767-4872-9281-9DBBD2763FE9}" type="datetimeFigureOut">
              <a:rPr lang="en-US" smtClean="0"/>
              <a:pPr/>
              <a:t>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21C54-D408-4B02-A6F4-F28F242541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E82F4-3767-4872-9281-9DBBD2763FE9}" type="datetimeFigureOut">
              <a:rPr lang="en-US" smtClean="0"/>
              <a:pPr/>
              <a:t>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21C54-D408-4B02-A6F4-F28F242541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E82F4-3767-4872-9281-9DBBD2763FE9}" type="datetimeFigureOut">
              <a:rPr lang="en-US" smtClean="0"/>
              <a:pPr/>
              <a:t>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21C54-D408-4B02-A6F4-F28F242541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E82F4-3767-4872-9281-9DBBD2763FE9}" type="datetimeFigureOut">
              <a:rPr lang="en-US" smtClean="0"/>
              <a:pPr/>
              <a:t>2/8/2024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21C54-D408-4B02-A6F4-F28F242541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E82F4-3767-4872-9281-9DBBD2763FE9}" type="datetimeFigureOut">
              <a:rPr lang="en-US" smtClean="0"/>
              <a:pPr/>
              <a:t>2/8/2024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21C54-D408-4B02-A6F4-F28F242541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E82F4-3767-4872-9281-9DBBD2763FE9}" type="datetimeFigureOut">
              <a:rPr lang="en-US" smtClean="0"/>
              <a:pPr/>
              <a:t>2/8/2024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21C54-D408-4B02-A6F4-F28F242541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E82F4-3767-4872-9281-9DBBD2763FE9}" type="datetimeFigureOut">
              <a:rPr lang="en-US" smtClean="0"/>
              <a:pPr/>
              <a:t>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21C54-D408-4B02-A6F4-F28F242541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E82F4-3767-4872-9281-9DBBD2763FE9}" type="datetimeFigureOut">
              <a:rPr lang="en-US" smtClean="0"/>
              <a:pPr/>
              <a:t>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21C54-D408-4B02-A6F4-F28F242541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FE82F4-3767-4872-9281-9DBBD2763FE9}" type="datetimeFigureOut">
              <a:rPr lang="en-US" smtClean="0"/>
              <a:pPr/>
              <a:t>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221C54-D408-4B02-A6F4-F28F242541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Love to Tell the Story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 Love to Tell the Story piano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3648" y="0"/>
            <a:ext cx="6336704" cy="434479"/>
          </a:xfrm>
        </p:spPr>
        <p:txBody>
          <a:bodyPr>
            <a:normAutofit fontScale="90000"/>
          </a:bodyPr>
          <a:lstStyle/>
          <a:p>
            <a:r>
              <a:rPr lang="de-DE" b="1" dirty="0" smtClean="0"/>
              <a:t>Kommt her, ich will erzählen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620688"/>
            <a:ext cx="6048672" cy="5400600"/>
          </a:xfrm>
        </p:spPr>
        <p:txBody>
          <a:bodyPr>
            <a:noAutofit/>
          </a:bodyPr>
          <a:lstStyle/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Kommt her, ich will erzählen,  was Gott an mir getan;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Ihr gottesfürchtgen Seelen,  kommt, stimmt ein Loblied an!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Mit Freuden darf ich sagen:  Der Heiland ist nun mein!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rühm's, von Lieb getragen:  "Ich bin auf ewig sein!"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Kommt her, ich will erzählen,  was Gott an mir getan;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ihr gottesfürchtgen Seelen,  kommt, stimmt ein Loblied an!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 kann nichts Schönres geben  als Jesu Wundertat,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wenn Er ein neues Leben  gewirkt durch Seine Gnad;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war ich doch ganz verloren  und hatt‘ den Tod verdient,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nun bin ich neu geboren,  ein sel‘ges Gotteskind!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Ich sag es immer wieder  und sag es fort und fort,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 tönt durch meine Lieder  und schallt von Ort zu Ort.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viele, die es hören,  die kommen auch herzu,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sich zu dem Herrn zu kehren,  und finden in Ihm Ruh.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1040</TotalTime>
  <Words>171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Kommt her, ich will erzählen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Kommt her, ich will erzählen</dc:title>
  <dc:creator>mary</dc:creator>
  <cp:lastModifiedBy>FRONT</cp:lastModifiedBy>
  <cp:revision>8</cp:revision>
  <dcterms:created xsi:type="dcterms:W3CDTF">2021-05-29T22:13:21Z</dcterms:created>
  <dcterms:modified xsi:type="dcterms:W3CDTF">2024-02-08T15:35:11Z</dcterms:modified>
</cp:coreProperties>
</file>