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6F513-0B03-4BDE-9A21-264EED05E8E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4D27A-EBD8-42A8-B1E0-8330F8940D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hush ho ki Yishu Aaya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597666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Khush</a:t>
            </a:r>
            <a:r>
              <a:rPr lang="en-US" b="1" dirty="0" smtClean="0"/>
              <a:t> ho </a:t>
            </a:r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 err="1" smtClean="0"/>
              <a:t>Yishu</a:t>
            </a:r>
            <a:r>
              <a:rPr lang="en-US" b="1" dirty="0" smtClean="0"/>
              <a:t> </a:t>
            </a:r>
            <a:r>
              <a:rPr lang="en-US" b="1" dirty="0" err="1" smtClean="0"/>
              <a:t>Aaya</a:t>
            </a:r>
            <a:r>
              <a:rPr lang="en-US" b="1" dirty="0" smtClean="0"/>
              <a:t> </a:t>
            </a:r>
            <a:r>
              <a:rPr lang="en-US" b="1" dirty="0" err="1" smtClean="0"/>
              <a:t>hai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692696"/>
            <a:ext cx="3672408" cy="487409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Kubool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Srishti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Zubaan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Samundar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Maidaan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Gaaye,Geet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Takleef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Karta Door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Aashish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Aashish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Aashish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Aashish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Khush ho ki Yishu Aaya hai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Khush ho ki Yishu Aaya hai</dc:title>
  <dc:creator>mary</dc:creator>
  <cp:lastModifiedBy>mary</cp:lastModifiedBy>
  <cp:revision>2</cp:revision>
  <dcterms:created xsi:type="dcterms:W3CDTF">2021-05-17T21:21:44Z</dcterms:created>
  <dcterms:modified xsi:type="dcterms:W3CDTF">2021-05-17T21:34:19Z</dcterms:modified>
</cp:coreProperties>
</file>