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55FDB-CCE2-401D-A906-62FEB9F99345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6CDC-9175-4CB6-9FDD-067E9D7123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 Tempat Lebih Ting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Ke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Tempat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Lebih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Tinggi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71600"/>
            <a:ext cx="5943600" cy="3962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'Ku </a:t>
            </a:r>
            <a:r>
              <a:rPr lang="en-US" b="1" dirty="0" err="1" smtClean="0">
                <a:solidFill>
                  <a:schemeClr val="bg1"/>
                </a:solidFill>
              </a:rPr>
              <a:t>jalan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tempat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tinggi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makin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tinggi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setiap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hari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meski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lemah</a:t>
            </a:r>
            <a:r>
              <a:rPr lang="en-US" b="1" dirty="0" smtClean="0">
                <a:solidFill>
                  <a:schemeClr val="bg1"/>
                </a:solidFill>
              </a:rPr>
              <a:t>, '</a:t>
            </a:r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berdoa</a:t>
            </a:r>
            <a:r>
              <a:rPr lang="en-US" b="1" dirty="0" smtClean="0">
                <a:solidFill>
                  <a:schemeClr val="bg1"/>
                </a:solidFill>
              </a:rPr>
              <a:t>, agar </a:t>
            </a:r>
            <a:r>
              <a:rPr lang="en-US" b="1" dirty="0" err="1" smtClean="0">
                <a:solidFill>
                  <a:schemeClr val="bg1"/>
                </a:solidFill>
              </a:rPr>
              <a:t>Tuhan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memimpinku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Tuhan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tegakkan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kakiku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dalam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iman</a:t>
            </a:r>
            <a:r>
              <a:rPr lang="en-US" b="1" dirty="0" smtClean="0">
                <a:solidFill>
                  <a:srgbClr val="FF0000"/>
                </a:solidFill>
              </a:rPr>
              <a:t> 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dekat</a:t>
            </a:r>
            <a:r>
              <a:rPr lang="en-US" b="1" dirty="0" smtClean="0">
                <a:solidFill>
                  <a:srgbClr val="FF0000"/>
                </a:solidFill>
              </a:rPr>
              <a:t>-Mu,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lebih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tinggi</a:t>
            </a:r>
            <a:r>
              <a:rPr lang="en-US" b="1" dirty="0" smtClean="0">
                <a:solidFill>
                  <a:srgbClr val="FF0000"/>
                </a:solidFill>
              </a:rPr>
              <a:t>, 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merindu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tempat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lebih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tinggi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Hatiku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takut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dunia</a:t>
            </a:r>
            <a:r>
              <a:rPr lang="en-US" b="1" dirty="0" smtClean="0">
                <a:solidFill>
                  <a:schemeClr val="bg1"/>
                </a:solidFill>
              </a:rPr>
              <a:t> '</a:t>
            </a:r>
            <a:r>
              <a:rPr lang="en-US" b="1" dirty="0" err="1" smtClean="0">
                <a:solidFill>
                  <a:schemeClr val="bg1"/>
                </a:solidFill>
              </a:rPr>
              <a:t>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bukan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tempatku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biar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mereka</a:t>
            </a:r>
            <a:r>
              <a:rPr lang="en-US" b="1" dirty="0" smtClean="0">
                <a:solidFill>
                  <a:schemeClr val="bg1"/>
                </a:solidFill>
              </a:rPr>
              <a:t>, yang </a:t>
            </a:r>
            <a:r>
              <a:rPr lang="en-US" b="1" dirty="0" err="1" smtClean="0">
                <a:solidFill>
                  <a:schemeClr val="bg1"/>
                </a:solidFill>
              </a:rPr>
              <a:t>mau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tinggal</a:t>
            </a:r>
            <a:r>
              <a:rPr lang="en-US" b="1" dirty="0" smtClean="0">
                <a:solidFill>
                  <a:schemeClr val="bg1"/>
                </a:solidFill>
              </a:rPr>
              <a:t>, '</a:t>
            </a:r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jalan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tempat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tinggi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'Ku </a:t>
            </a:r>
            <a:r>
              <a:rPr lang="en-US" b="1" dirty="0" err="1" smtClean="0">
                <a:solidFill>
                  <a:schemeClr val="bg1"/>
                </a:solidFill>
              </a:rPr>
              <a:t>diangkat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angkasa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masuk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sorga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indah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mulia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jiwaku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tetap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berdoa</a:t>
            </a:r>
            <a:r>
              <a:rPr lang="en-US" b="1" dirty="0" smtClean="0">
                <a:solidFill>
                  <a:schemeClr val="bg1"/>
                </a:solidFill>
              </a:rPr>
              <a:t>, "</a:t>
            </a:r>
            <a:r>
              <a:rPr lang="en-US" b="1" dirty="0" err="1" smtClean="0">
                <a:solidFill>
                  <a:schemeClr val="bg1"/>
                </a:solidFill>
              </a:rPr>
              <a:t>Bawalah</a:t>
            </a:r>
            <a:r>
              <a:rPr lang="en-US" b="1" dirty="0" smtClean="0">
                <a:solidFill>
                  <a:schemeClr val="bg1"/>
                </a:solidFill>
              </a:rPr>
              <a:t> '</a:t>
            </a:r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beserta</a:t>
            </a:r>
            <a:r>
              <a:rPr lang="en-US" b="1" dirty="0" smtClean="0">
                <a:solidFill>
                  <a:schemeClr val="bg1"/>
                </a:solidFill>
              </a:rPr>
              <a:t>-Mu.”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Ke Tempat Lebih Tinggi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 Tempat yang Tertinggilah</dc:title>
  <dc:creator>FRONT</dc:creator>
  <cp:lastModifiedBy>FRONT</cp:lastModifiedBy>
  <cp:revision>6</cp:revision>
  <dcterms:created xsi:type="dcterms:W3CDTF">2024-07-17T18:53:00Z</dcterms:created>
  <dcterms:modified xsi:type="dcterms:W3CDTF">2024-07-17T19:21:58Z</dcterms:modified>
</cp:coreProperties>
</file>