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607EB-C3D2-4E2F-B697-988AFAD3A08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6E648-D094-498B-80AA-0570123749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All the Saints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r’na Jemaat di Sorga Mu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260648"/>
            <a:ext cx="6408712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Kar’na</a:t>
            </a:r>
            <a:r>
              <a:rPr lang="en-US" b="1" dirty="0" smtClean="0"/>
              <a:t> </a:t>
            </a:r>
            <a:r>
              <a:rPr lang="en-US" b="1" dirty="0" err="1"/>
              <a:t>Jemaat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Sorga</a:t>
            </a:r>
            <a:r>
              <a:rPr lang="en-US" b="1" dirty="0"/>
              <a:t> </a:t>
            </a:r>
            <a:r>
              <a:rPr lang="en-US" b="1" dirty="0" err="1"/>
              <a:t>Mulia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820472" cy="5544616"/>
          </a:xfrm>
        </p:spPr>
        <p:txBody>
          <a:bodyPr numCol="2"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jemaat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bersaksi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dimuliakanlah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berteduh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Panglima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laskar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beriman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cemerlang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serikat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kudus: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semakin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menggegar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terdengar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kemilau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sentosa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perlambang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firdaus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sejahtera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Terbitlah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cerlang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laskar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Pemenang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sambil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bersyukur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Putra,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170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Kar’na Jemaat di Sorga Mulia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Kar’na Jemaat di Sorga Mulia </dc:title>
  <dc:creator>mary</dc:creator>
  <cp:lastModifiedBy>mary</cp:lastModifiedBy>
  <cp:revision>6</cp:revision>
  <dcterms:created xsi:type="dcterms:W3CDTF">2021-05-06T13:47:35Z</dcterms:created>
  <dcterms:modified xsi:type="dcterms:W3CDTF">2021-05-06T14:32:56Z</dcterms:modified>
</cp:coreProperties>
</file>