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9DC5-066E-44F4-B93D-C15CF9CB65F4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E185-454B-4C21-BD0C-9F7E9BD6D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9DC5-066E-44F4-B93D-C15CF9CB65F4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E185-454B-4C21-BD0C-9F7E9BD6D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9DC5-066E-44F4-B93D-C15CF9CB65F4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E185-454B-4C21-BD0C-9F7E9BD6D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9DC5-066E-44F4-B93D-C15CF9CB65F4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E185-454B-4C21-BD0C-9F7E9BD6D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9DC5-066E-44F4-B93D-C15CF9CB65F4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E185-454B-4C21-BD0C-9F7E9BD6D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9DC5-066E-44F4-B93D-C15CF9CB65F4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E185-454B-4C21-BD0C-9F7E9BD6D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9DC5-066E-44F4-B93D-C15CF9CB65F4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E185-454B-4C21-BD0C-9F7E9BD6D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9DC5-066E-44F4-B93D-C15CF9CB65F4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E185-454B-4C21-BD0C-9F7E9BD6D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9DC5-066E-44F4-B93D-C15CF9CB65F4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E185-454B-4C21-BD0C-9F7E9BD6D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9DC5-066E-44F4-B93D-C15CF9CB65F4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E185-454B-4C21-BD0C-9F7E9BD6D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9DC5-066E-44F4-B93D-C15CF9CB65F4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E185-454B-4C21-BD0C-9F7E9BD6D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89DC5-066E-44F4-B93D-C15CF9CB65F4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5E185-454B-4C21-BD0C-9F7E9BD6D7A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예수 사랑하심을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Jezus houdt van j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260649"/>
            <a:ext cx="4392488" cy="504056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Jezus</a:t>
            </a:r>
            <a:r>
              <a:rPr lang="nl-NL" b="1" dirty="0" smtClean="0"/>
              <a:t> </a:t>
            </a:r>
            <a:r>
              <a:rPr lang="nl-NL" b="1" dirty="0" smtClean="0"/>
              <a:t>houdt van jou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412776"/>
            <a:ext cx="3024336" cy="3384376"/>
          </a:xfrm>
        </p:spPr>
        <p:txBody>
          <a:bodyPr>
            <a:noAutofit/>
          </a:bodyPr>
          <a:lstStyle/>
          <a:p>
            <a:pPr algn="l"/>
            <a:r>
              <a:rPr lang="nl-NL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Jezus </a:t>
            </a:r>
            <a:r>
              <a:rPr lang="nl-NL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houdt van </a:t>
            </a:r>
            <a:r>
              <a:rPr lang="nl-NL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jou en mij,</a:t>
            </a:r>
            <a:endParaRPr lang="nl-NL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nl-NL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  vertelt de Bijbel mij;</a:t>
            </a:r>
            <a:endParaRPr lang="nl-NL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nl-NL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Kleintjes allen zijn </a:t>
            </a:r>
            <a:r>
              <a:rPr lang="nl-NL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van Hem;</a:t>
            </a:r>
          </a:p>
          <a:p>
            <a:pPr algn="l"/>
            <a:r>
              <a:rPr lang="nl-NL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Zij </a:t>
            </a:r>
            <a:r>
              <a:rPr lang="nl-NL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zijn zwak, maar Hij is sterk.</a:t>
            </a:r>
          </a:p>
          <a:p>
            <a:pPr algn="l"/>
            <a:endParaRPr lang="nl-NL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nl-NL" sz="1800" b="1" dirty="0" smtClean="0">
                <a:solidFill>
                  <a:srgbClr val="FF0000"/>
                </a:solidFill>
              </a:rPr>
              <a:t>Refrein:</a:t>
            </a:r>
          </a:p>
          <a:p>
            <a:pPr algn="l"/>
            <a:r>
              <a:rPr lang="nl-NL" sz="1800" b="1" dirty="0" smtClean="0">
                <a:solidFill>
                  <a:srgbClr val="FF0000"/>
                </a:solidFill>
              </a:rPr>
              <a:t>Ja, Jezus houdt van mij!</a:t>
            </a:r>
          </a:p>
          <a:p>
            <a:pPr algn="l"/>
            <a:r>
              <a:rPr lang="nl-NL" sz="1800" b="1" dirty="0" smtClean="0">
                <a:solidFill>
                  <a:srgbClr val="FF0000"/>
                </a:solidFill>
              </a:rPr>
              <a:t>Ja, Jezus houdt van mij!</a:t>
            </a:r>
          </a:p>
          <a:p>
            <a:pPr algn="l"/>
            <a:r>
              <a:rPr lang="nl-NL" sz="1800" b="1" dirty="0" smtClean="0">
                <a:solidFill>
                  <a:srgbClr val="FF0000"/>
                </a:solidFill>
              </a:rPr>
              <a:t>Ja, Jezus houdt van mij!</a:t>
            </a:r>
          </a:p>
          <a:p>
            <a:pPr algn="l"/>
            <a:r>
              <a:rPr lang="nl-NL" sz="1800" b="1" dirty="0" smtClean="0">
                <a:solidFill>
                  <a:srgbClr val="FF0000"/>
                </a:solidFill>
              </a:rPr>
              <a:t>De Bijbel </a:t>
            </a:r>
            <a:r>
              <a:rPr lang="nl-NL" sz="1800" b="1" dirty="0" smtClean="0">
                <a:solidFill>
                  <a:srgbClr val="FF0000"/>
                </a:solidFill>
              </a:rPr>
              <a:t> zegt  </a:t>
            </a:r>
            <a:r>
              <a:rPr lang="nl-NL" sz="1800" b="1" dirty="0" smtClean="0">
                <a:solidFill>
                  <a:srgbClr val="FF0000"/>
                </a:solidFill>
              </a:rPr>
              <a:t>het </a:t>
            </a:r>
            <a:r>
              <a:rPr lang="nl-NL" sz="1800" b="1" dirty="0" smtClean="0">
                <a:solidFill>
                  <a:srgbClr val="FF0000"/>
                </a:solidFill>
              </a:rPr>
              <a:t> zo</a:t>
            </a:r>
            <a:r>
              <a:rPr lang="nl-NL" sz="1800" b="1" dirty="0" smtClean="0">
                <a:solidFill>
                  <a:srgbClr val="FF0000"/>
                </a:solidFill>
              </a:rPr>
              <a:t>.</a:t>
            </a:r>
          </a:p>
          <a:p>
            <a:pPr algn="l"/>
            <a:endParaRPr lang="nl-NL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61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Jezus houdt van jou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Jezus houdt van ons allemaal</dc:title>
  <dc:creator>mary</dc:creator>
  <cp:lastModifiedBy>mary</cp:lastModifiedBy>
  <cp:revision>16</cp:revision>
  <dcterms:created xsi:type="dcterms:W3CDTF">2021-05-19T18:18:08Z</dcterms:created>
  <dcterms:modified xsi:type="dcterms:W3CDTF">2021-05-21T19:19:31Z</dcterms:modified>
</cp:coreProperties>
</file>