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9DBA-6D86-4E62-A5F2-017BAFC46BB5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FCE9-1938-4559-804D-B82B431E29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9DBA-6D86-4E62-A5F2-017BAFC46BB5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FCE9-1938-4559-804D-B82B431E29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9DBA-6D86-4E62-A5F2-017BAFC46BB5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FCE9-1938-4559-804D-B82B431E29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9DBA-6D86-4E62-A5F2-017BAFC46BB5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FCE9-1938-4559-804D-B82B431E29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9DBA-6D86-4E62-A5F2-017BAFC46BB5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FCE9-1938-4559-804D-B82B431E29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9DBA-6D86-4E62-A5F2-017BAFC46BB5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FCE9-1938-4559-804D-B82B431E29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9DBA-6D86-4E62-A5F2-017BAFC46BB5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FCE9-1938-4559-804D-B82B431E29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9DBA-6D86-4E62-A5F2-017BAFC46BB5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FCE9-1938-4559-804D-B82B431E29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9DBA-6D86-4E62-A5F2-017BAFC46BB5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FCE9-1938-4559-804D-B82B431E29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9DBA-6D86-4E62-A5F2-017BAFC46BB5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FCE9-1938-4559-804D-B82B431E29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A9DBA-6D86-4E62-A5F2-017BAFC46BB5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BFFCE9-1938-4559-804D-B82B431E29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A9DBA-6D86-4E62-A5F2-017BAFC46BB5}" type="datetimeFigureOut">
              <a:rPr lang="en-US" smtClean="0"/>
              <a:pPr/>
              <a:t>5/5/2021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BFFCE9-1938-4559-804D-B82B431E29B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oir, Like a Shepherd Lead Us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êsus Như Người Chăn Chiên Dắt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3528" y="0"/>
            <a:ext cx="8640960" cy="504056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Jêsus Như Người Chăn Chiên Dắt Tôi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52736"/>
            <a:ext cx="9396536" cy="4536504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như người chăn chiên dắt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tôi nguyện Chúa chăn nuôi hoài;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Đem tôi ra vào trong nơi cỏ tươi,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Dòng bình tịnh thỏa thích lâu dài.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ơn phước! Jêsus nhân lành!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từng dùng huyết mua tôi rồi;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ơn phước! Jêsus ơn phước!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nay tôi quyết tâm dâng trọn đời.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nay thuộc Ngài, nguyện chăn giữ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Cầu Ngài đừng để tôi luông tuồng;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luôn đưa đường chiến đi khỏi sai,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Từ rừng rậm dẫn đưa về chuồng.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ơn phước! Jêsus nhân lành!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Xin nghe lời thiết tha chân tình;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ơn phước! Jêsus ơn phước!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Nguyền Ngài vui đoái tấc tâm thành.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đê hèn, tội ô đáng khinh,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Mà Jêsus hứa tiếp tôi rày,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 ơn tha tội tôi, nâng đỡ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dùng quyền phóng thích thân nầy.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ơn phước! Jêsus nhân lành!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Đương xuân thời quyết tâm theo Ngài;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ơn phước! Jêsus ơn phước!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thanh xuân quyết tâm theo Ngài.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 thanh xuân, nguyện tìm ân điển Ngài,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Gìn mình trong thánh ý Chúa hoài;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Hỡi Cứu Chúa Jêsus vô đối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tôi càng sắt son yêu Ngài.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ơn phước! Jêsus nhân lành!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xin Ngài cứ yêu tôi hoài;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Jêsus ơn phước! Jêsus ơn phước!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Cầu xin Chúa cứ yêu tôi hoài.</a:t>
            </a:r>
            <a:endParaRPr lang="vi-VN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273</Words>
  <Application>Microsoft Office PowerPoint</Application>
  <PresentationFormat>On-screen Show (4:3)</PresentationFormat>
  <Paragraphs>37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Jêsus Như Người Chăn Chiên Dắt Tôi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Người Chăn Dẫn Dắt</dc:title>
  <dc:creator>mary</dc:creator>
  <cp:lastModifiedBy>mary</cp:lastModifiedBy>
  <cp:revision>7</cp:revision>
  <dcterms:created xsi:type="dcterms:W3CDTF">2021-05-04T18:46:09Z</dcterms:created>
  <dcterms:modified xsi:type="dcterms:W3CDTF">2021-05-05T14:46:00Z</dcterms:modified>
</cp:coreProperties>
</file>