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9C0F-26F8-43A8-B823-9E1A65294A12}" type="datetimeFigureOut">
              <a:rPr lang="en-US" smtClean="0"/>
              <a:pPr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C25B-B4B2-4A67-939E-61589A362B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boluso ma sin 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54868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/>
              <a:t>boluso</a:t>
            </a:r>
            <a:r>
              <a:rPr lang="en-US" b="1" dirty="0"/>
              <a:t> ma sin </a:t>
            </a:r>
            <a:r>
              <a:rPr lang="en-US" b="1" dirty="0" err="1"/>
              <a:t>wa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7560840" cy="417646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b'Oluso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F'ounje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se fun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 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rawa tire la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s‘ore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fun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eṣe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gbọ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at'aini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 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w'ado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w'ojure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se'fe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at'Olugbala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 ife Re kun aiya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 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 boluso ma sin wa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 boluso ma sin wa </dc:title>
  <dc:creator>mary</dc:creator>
  <cp:lastModifiedBy>mary</cp:lastModifiedBy>
  <cp:revision>16</cp:revision>
  <dcterms:created xsi:type="dcterms:W3CDTF">2021-04-30T20:10:24Z</dcterms:created>
  <dcterms:modified xsi:type="dcterms:W3CDTF">2021-05-01T20:06:56Z</dcterms:modified>
</cp:coreProperties>
</file>