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617A0-1ED3-4A14-9EF7-4ADD005F96DD}" type="datetimeFigureOut">
              <a:rPr lang="en-US" smtClean="0"/>
              <a:pPr/>
              <a:t>5/22/2021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C3622-24A5-4380-A505-638A54B29F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617A0-1ED3-4A14-9EF7-4ADD005F96DD}" type="datetimeFigureOut">
              <a:rPr lang="en-US" smtClean="0"/>
              <a:pPr/>
              <a:t>5/22/2021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C3622-24A5-4380-A505-638A54B29F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617A0-1ED3-4A14-9EF7-4ADD005F96DD}" type="datetimeFigureOut">
              <a:rPr lang="en-US" smtClean="0"/>
              <a:pPr/>
              <a:t>5/22/2021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C3622-24A5-4380-A505-638A54B29F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617A0-1ED3-4A14-9EF7-4ADD005F96DD}" type="datetimeFigureOut">
              <a:rPr lang="en-US" smtClean="0"/>
              <a:pPr/>
              <a:t>5/22/2021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C3622-24A5-4380-A505-638A54B29F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617A0-1ED3-4A14-9EF7-4ADD005F96DD}" type="datetimeFigureOut">
              <a:rPr lang="en-US" smtClean="0"/>
              <a:pPr/>
              <a:t>5/22/2021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C3622-24A5-4380-A505-638A54B29F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617A0-1ED3-4A14-9EF7-4ADD005F96DD}" type="datetimeFigureOut">
              <a:rPr lang="en-US" smtClean="0"/>
              <a:pPr/>
              <a:t>5/22/2021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C3622-24A5-4380-A505-638A54B29F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617A0-1ED3-4A14-9EF7-4ADD005F96DD}" type="datetimeFigureOut">
              <a:rPr lang="en-US" smtClean="0"/>
              <a:pPr/>
              <a:t>5/22/2021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C3622-24A5-4380-A505-638A54B29F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617A0-1ED3-4A14-9EF7-4ADD005F96DD}" type="datetimeFigureOut">
              <a:rPr lang="en-US" smtClean="0"/>
              <a:pPr/>
              <a:t>5/22/2021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C3622-24A5-4380-A505-638A54B29F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617A0-1ED3-4A14-9EF7-4ADD005F96DD}" type="datetimeFigureOut">
              <a:rPr lang="en-US" smtClean="0"/>
              <a:pPr/>
              <a:t>5/22/2021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C3622-24A5-4380-A505-638A54B29F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617A0-1ED3-4A14-9EF7-4ADD005F96DD}" type="datetimeFigureOut">
              <a:rPr lang="en-US" smtClean="0"/>
              <a:pPr/>
              <a:t>5/22/2021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C3622-24A5-4380-A505-638A54B29F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617A0-1ED3-4A14-9EF7-4ADD005F96DD}" type="datetimeFigureOut">
              <a:rPr lang="en-US" smtClean="0"/>
              <a:pPr/>
              <a:t>5/22/2021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C3622-24A5-4380-A505-638A54B29F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0617A0-1ED3-4A14-9EF7-4ADD005F96DD}" type="datetimeFigureOut">
              <a:rPr lang="en-US" smtClean="0"/>
              <a:pPr/>
              <a:t>5/22/2021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9C3622-24A5-4380-A505-638A54B29FD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예수 사랑하심을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Jesu Fe M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31840" y="188640"/>
            <a:ext cx="2736304" cy="57606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/>
              <a:t> </a:t>
            </a:r>
            <a:r>
              <a:rPr lang="en-US" b="1" dirty="0" err="1"/>
              <a:t>Jesu</a:t>
            </a:r>
            <a:r>
              <a:rPr lang="en-US" b="1" dirty="0"/>
              <a:t> Fe Mi </a:t>
            </a:r>
            <a:br>
              <a:rPr lang="en-US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99592" y="836712"/>
            <a:ext cx="7200800" cy="5112568"/>
          </a:xfrm>
        </p:spPr>
        <p:txBody>
          <a:bodyPr numCol="2"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mi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emi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mo, 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Bibeli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 fun mi bee,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Tire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l'awon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omode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Won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l'agbara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Oun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Refrain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A</a:t>
            </a:r>
            <a:r>
              <a:rPr lang="en-US" sz="1800" b="1" dirty="0" smtClean="0">
                <a:solidFill>
                  <a:srgbClr val="FF0000"/>
                </a:solidFill>
              </a:rPr>
              <a:t>! </a:t>
            </a:r>
            <a:r>
              <a:rPr lang="en-US" sz="1800" b="1" dirty="0" err="1" smtClean="0">
                <a:solidFill>
                  <a:srgbClr val="FF0000"/>
                </a:solidFill>
              </a:rPr>
              <a:t>Jesu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fe</a:t>
            </a:r>
            <a:r>
              <a:rPr lang="en-US" sz="1800" b="1" dirty="0" smtClean="0">
                <a:solidFill>
                  <a:srgbClr val="FF0000"/>
                </a:solidFill>
              </a:rPr>
              <a:t> mi,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A</a:t>
            </a:r>
            <a:r>
              <a:rPr lang="en-US" sz="1800" b="1" dirty="0" smtClean="0">
                <a:solidFill>
                  <a:srgbClr val="FF0000"/>
                </a:solidFill>
              </a:rPr>
              <a:t>! </a:t>
            </a:r>
            <a:r>
              <a:rPr lang="en-US" sz="1800" b="1" dirty="0" err="1" smtClean="0">
                <a:solidFill>
                  <a:srgbClr val="FF0000"/>
                </a:solidFill>
              </a:rPr>
              <a:t>Jesu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fe</a:t>
            </a:r>
            <a:r>
              <a:rPr lang="en-US" sz="1800" b="1" dirty="0" smtClean="0">
                <a:solidFill>
                  <a:srgbClr val="FF0000"/>
                </a:solidFill>
              </a:rPr>
              <a:t> mi,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A</a:t>
            </a:r>
            <a:r>
              <a:rPr lang="en-US" sz="1800" b="1" dirty="0" smtClean="0">
                <a:solidFill>
                  <a:srgbClr val="FF0000"/>
                </a:solidFill>
              </a:rPr>
              <a:t>! </a:t>
            </a:r>
            <a:r>
              <a:rPr lang="en-US" sz="1800" b="1" dirty="0" err="1" smtClean="0">
                <a:solidFill>
                  <a:srgbClr val="FF0000"/>
                </a:solidFill>
              </a:rPr>
              <a:t>Jesu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fe</a:t>
            </a:r>
            <a:r>
              <a:rPr lang="en-US" sz="1800" b="1" dirty="0" smtClean="0">
                <a:solidFill>
                  <a:srgbClr val="FF0000"/>
                </a:solidFill>
              </a:rPr>
              <a:t> mi,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Bibeli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smtClean="0">
                <a:solidFill>
                  <a:srgbClr val="FF0000"/>
                </a:solidFill>
              </a:rPr>
              <a:t>so fun mi.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mi, 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Lati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orun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sile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Yi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we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ese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mi nu,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Y'o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komo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Re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wole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mi, 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mi,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emi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tile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saisan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Lor'akete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arun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mi,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t'ite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Re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so mi.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mi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duro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Timi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mi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gbogbo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O'n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pese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aaye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fun mi,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Lojo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n 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r'oju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Re.</a:t>
            </a:r>
          </a:p>
          <a:p>
            <a:pPr algn="l"/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</TotalTime>
  <Words>128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 Jesu Fe Mi 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Jesu Fe Mi  </dc:title>
  <dc:creator>mary</dc:creator>
  <cp:lastModifiedBy>mary</cp:lastModifiedBy>
  <cp:revision>5</cp:revision>
  <dcterms:created xsi:type="dcterms:W3CDTF">2021-05-21T19:43:50Z</dcterms:created>
  <dcterms:modified xsi:type="dcterms:W3CDTF">2021-05-22T14:28:44Z</dcterms:modified>
</cp:coreProperties>
</file>