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CC666-D0B4-4B84-8FFA-EE53D6D1AB98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274B7-4B66-443E-AF4E-A1947F14E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ne peux qu'imagi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11256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 ne </a:t>
            </a:r>
            <a:r>
              <a:rPr lang="en-US" b="1" dirty="0" err="1" smtClean="0"/>
              <a:t>peux</a:t>
            </a:r>
            <a:r>
              <a:rPr lang="en-US" b="1" dirty="0" smtClean="0"/>
              <a:t> </a:t>
            </a:r>
            <a:r>
              <a:rPr lang="en-US" b="1" dirty="0" err="1" smtClean="0"/>
              <a:t>qu'imaginer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9145016" cy="662473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que je vivrai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marcherai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tes côtés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que je verrai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devant ta face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me tiendrai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qu'imaginer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Entouré de ta splendeur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Que ressentira mon cœur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Le désir de danser ou de te contempler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Le désir de m'incliner ou la force de m'avancer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De chanter Alléluia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Ou dans le silence adorer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ne peux </a:t>
            </a:r>
            <a:r>
              <a:rPr lang="fr-FR" sz="1800" b="1" dirty="0" smtClean="0">
                <a:solidFill>
                  <a:srgbClr val="FF0000"/>
                </a:solidFill>
              </a:rPr>
              <a:t>qu'imaginer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viendra ce jour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Où je me tiendrai revêtu du Christ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passerai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L'éternité à te louer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qu'imaginer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passerai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L'éternité à te louer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peux qu'imaginer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ne peux qu'imaginer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ne peux qu'imaginer</dc:title>
  <dc:creator>mary</dc:creator>
  <cp:lastModifiedBy>mary</cp:lastModifiedBy>
  <cp:revision>4</cp:revision>
  <dcterms:created xsi:type="dcterms:W3CDTF">2021-05-07T21:41:09Z</dcterms:created>
  <dcterms:modified xsi:type="dcterms:W3CDTF">2021-05-09T23:28:47Z</dcterms:modified>
</cp:coreProperties>
</file>